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4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4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98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014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8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82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154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458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6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12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39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3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33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61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677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35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028E-1874-4177-8D75-ABFC81F51D5E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CABDBB-74A3-4432-98DE-15EDB702A2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9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B8102-C1A1-FA5E-9C4A-B95EA9D7F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4400" dirty="0"/>
              <a:t>VÝZNAMNÁ SLOVENSKÁ OSOBNOSŤ V ZAHRANIČÍ – </a:t>
            </a:r>
            <a:r>
              <a:rPr lang="sk-SK" sz="4400" dirty="0">
                <a:latin typeface="PT Sans" panose="020B0604020202020204" pitchFamily="34" charset="-18"/>
              </a:rPr>
              <a:t>RUŽENA BAJCSYOVÁ</a:t>
            </a:r>
            <a:endParaRPr lang="sk-SK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5BB57-621F-BD55-7F86-706CED87A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/>
              <a:t>Nina </a:t>
            </a:r>
            <a:r>
              <a:rPr lang="sk-SK" dirty="0" err="1"/>
              <a:t>Marčeková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64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86994-2FBF-12CF-C6EB-7454416E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Ružena </a:t>
            </a:r>
            <a:r>
              <a:rPr lang="sk-SK" dirty="0" err="1"/>
              <a:t>Bajcsyová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F6B243-B034-BA0C-29FB-C12C8063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narodila sa v Bratislave</a:t>
            </a:r>
          </a:p>
          <a:p>
            <a:r>
              <a:rPr lang="sk-SK" dirty="0">
                <a:solidFill>
                  <a:schemeClr val="tx1"/>
                </a:solidFill>
              </a:rPr>
              <a:t>je americká informatička a počítačová vedkyňa špecializujúca sa na oblasť robotiky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ôsobí ako emeritná riaditeľka ústavu CITRIS na Kalifornskej univerzite v </a:t>
            </a:r>
            <a:r>
              <a:rPr lang="sk-SK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Berkeley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tiež vedúcou riaditeľstva </a:t>
            </a:r>
            <a:r>
              <a:rPr lang="sk-SK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 </a:t>
            </a:r>
            <a:r>
              <a:rPr lang="sk-SK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sk-SK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v oblasti počítačov a informácií s právomocou nad rozpočtom 500 miliónov dolárov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8" name="Picture 4" descr="Vedátor_sk - Dnes oslavuje 86. narodeniny Ružena... | Facebook">
            <a:extLst>
              <a:ext uri="{FF2B5EF4-FFF2-40B4-BE49-F238E27FC236}">
                <a16:creationId xmlns:a16="http://schemas.microsoft.com/office/drawing/2014/main" id="{DF3056D0-5749-A27A-47C0-FBB187AF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1173626"/>
            <a:ext cx="2355082" cy="296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B0CE7-3DE1-D201-CAAF-06FABA3B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81" y="2543907"/>
            <a:ext cx="8596668" cy="1320800"/>
          </a:xfrm>
        </p:spPr>
        <p:txBody>
          <a:bodyPr>
            <a:normAutofit/>
          </a:bodyPr>
          <a:lstStyle/>
          <a:p>
            <a:r>
              <a:rPr lang="sk-SK" sz="66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91003965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2060"/>
      </a:accent1>
      <a:accent2>
        <a:srgbClr val="FF0000"/>
      </a:accent2>
      <a:accent3>
        <a:srgbClr val="FFFFFF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60</Words>
  <Application>Microsoft Office PowerPoint</Application>
  <PresentationFormat>Širokouhlá</PresentationFormat>
  <Paragraphs>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PT Sans</vt:lpstr>
      <vt:lpstr>Trebuchet MS</vt:lpstr>
      <vt:lpstr>Wingdings 3</vt:lpstr>
      <vt:lpstr>Fazeta</vt:lpstr>
      <vt:lpstr>VÝZNAMNÁ SLOVENSKÁ OSOBNOSŤ V ZAHRANIČÍ – RUŽENA BAJCSYOVÁ</vt:lpstr>
      <vt:lpstr>Ružena Bajcsyová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VÝZNAMNÁ SLOVENSKÁ OSOBNOSŤ V ZAHRANIČÍ – RUŽENA BAJCSYOVÁ</dc:title>
  <dc:creator>Dell</dc:creator>
  <cp:lastModifiedBy>Dell</cp:lastModifiedBy>
  <cp:revision>1</cp:revision>
  <dcterms:created xsi:type="dcterms:W3CDTF">2022-05-02T19:42:12Z</dcterms:created>
  <dcterms:modified xsi:type="dcterms:W3CDTF">2022-05-02T20:08:16Z</dcterms:modified>
</cp:coreProperties>
</file>