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70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87043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87044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87045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/>
                  <a:ahLst/>
                  <a:cxnLst>
                    <a:cxn ang="0">
                      <a:pos x="502" y="1990"/>
                    </a:cxn>
                    <a:cxn ang="0">
                      <a:pos x="186" y="1474"/>
                    </a:cxn>
                    <a:cxn ang="0">
                      <a:pos x="66" y="1169"/>
                    </a:cxn>
                    <a:cxn ang="0">
                      <a:pos x="12" y="875"/>
                    </a:cxn>
                    <a:cxn ang="0">
                      <a:pos x="18" y="611"/>
                    </a:cxn>
                    <a:cxn ang="0">
                      <a:pos x="84" y="389"/>
                    </a:cxn>
                    <a:cxn ang="0">
                      <a:pos x="209" y="216"/>
                    </a:cxn>
                    <a:cxn ang="0">
                      <a:pos x="508" y="42"/>
                    </a:cxn>
                    <a:cxn ang="0">
                      <a:pos x="891" y="6"/>
                    </a:cxn>
                    <a:cxn ang="0">
                      <a:pos x="1334" y="102"/>
                    </a:cxn>
                    <a:cxn ang="0">
                      <a:pos x="1806" y="324"/>
                    </a:cxn>
                    <a:cxn ang="0">
                      <a:pos x="2272" y="659"/>
                    </a:cxn>
                    <a:cxn ang="0">
                      <a:pos x="2769" y="1187"/>
                    </a:cxn>
                    <a:cxn ang="0">
                      <a:pos x="3085" y="1702"/>
                    </a:cxn>
                    <a:cxn ang="0">
                      <a:pos x="3205" y="2008"/>
                    </a:cxn>
                    <a:cxn ang="0">
                      <a:pos x="3259" y="2302"/>
                    </a:cxn>
                    <a:cxn ang="0">
                      <a:pos x="3253" y="2565"/>
                    </a:cxn>
                    <a:cxn ang="0">
                      <a:pos x="3187" y="2781"/>
                    </a:cxn>
                    <a:cxn ang="0">
                      <a:pos x="3068" y="2961"/>
                    </a:cxn>
                    <a:cxn ang="0">
                      <a:pos x="2918" y="3075"/>
                    </a:cxn>
                    <a:cxn ang="0">
                      <a:pos x="3068" y="2967"/>
                    </a:cxn>
                    <a:cxn ang="0">
                      <a:pos x="3193" y="2787"/>
                    </a:cxn>
                    <a:cxn ang="0">
                      <a:pos x="3259" y="2565"/>
                    </a:cxn>
                    <a:cxn ang="0">
                      <a:pos x="3265" y="2302"/>
                    </a:cxn>
                    <a:cxn ang="0">
                      <a:pos x="3211" y="2008"/>
                    </a:cxn>
                    <a:cxn ang="0">
                      <a:pos x="3091" y="1702"/>
                    </a:cxn>
                    <a:cxn ang="0">
                      <a:pos x="2775" y="1181"/>
                    </a:cxn>
                    <a:cxn ang="0">
                      <a:pos x="2278" y="653"/>
                    </a:cxn>
                    <a:cxn ang="0">
                      <a:pos x="1806" y="318"/>
                    </a:cxn>
                    <a:cxn ang="0">
                      <a:pos x="1334" y="96"/>
                    </a:cxn>
                    <a:cxn ang="0">
                      <a:pos x="891" y="0"/>
                    </a:cxn>
                    <a:cxn ang="0">
                      <a:pos x="502" y="36"/>
                    </a:cxn>
                    <a:cxn ang="0">
                      <a:pos x="204" y="210"/>
                    </a:cxn>
                    <a:cxn ang="0">
                      <a:pos x="78" y="389"/>
                    </a:cxn>
                    <a:cxn ang="0">
                      <a:pos x="12" y="611"/>
                    </a:cxn>
                    <a:cxn ang="0">
                      <a:pos x="6" y="875"/>
                    </a:cxn>
                    <a:cxn ang="0">
                      <a:pos x="60" y="1169"/>
                    </a:cxn>
                    <a:cxn ang="0">
                      <a:pos x="180" y="1474"/>
                    </a:cxn>
                    <a:cxn ang="0">
                      <a:pos x="353" y="1786"/>
                    </a:cxn>
                    <a:cxn ang="0">
                      <a:pos x="849" y="2380"/>
                    </a:cxn>
                    <a:cxn ang="0">
                      <a:pos x="1244" y="2709"/>
                    </a:cxn>
                    <a:cxn ang="0">
                      <a:pos x="1656" y="2961"/>
                    </a:cxn>
                    <a:cxn ang="0">
                      <a:pos x="1937" y="3075"/>
                    </a:cxn>
                    <a:cxn ang="0">
                      <a:pos x="1525" y="2889"/>
                    </a:cxn>
                    <a:cxn ang="0">
                      <a:pos x="1118" y="2607"/>
                    </a:cxn>
                    <a:cxn ang="0">
                      <a:pos x="849" y="2380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87046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87047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/>
                    <a:ahLst/>
                    <a:cxnLst>
                      <a:cxn ang="0">
                        <a:pos x="3946" y="2860"/>
                      </a:cxn>
                      <a:cxn ang="0">
                        <a:pos x="3910" y="2614"/>
                      </a:cxn>
                      <a:cxn ang="0">
                        <a:pos x="3839" y="2368"/>
                      </a:cxn>
                      <a:cxn ang="0">
                        <a:pos x="3731" y="2110"/>
                      </a:cxn>
                      <a:cxn ang="0">
                        <a:pos x="3593" y="1853"/>
                      </a:cxn>
                      <a:cxn ang="0">
                        <a:pos x="3432" y="1595"/>
                      </a:cxn>
                      <a:cxn ang="0">
                        <a:pos x="3241" y="1343"/>
                      </a:cxn>
                      <a:cxn ang="0">
                        <a:pos x="3025" y="1103"/>
                      </a:cxn>
                      <a:cxn ang="0">
                        <a:pos x="2721" y="815"/>
                      </a:cxn>
                      <a:cxn ang="0">
                        <a:pos x="2332" y="522"/>
                      </a:cxn>
                      <a:cxn ang="0">
                        <a:pos x="1943" y="288"/>
                      </a:cxn>
                      <a:cxn ang="0">
                        <a:pos x="1555" y="126"/>
                      </a:cxn>
                      <a:cxn ang="0">
                        <a:pos x="1184" y="24"/>
                      </a:cxn>
                      <a:cxn ang="0">
                        <a:pos x="837" y="0"/>
                      </a:cxn>
                      <a:cxn ang="0">
                        <a:pos x="526" y="48"/>
                      </a:cxn>
                      <a:cxn ang="0">
                        <a:pos x="263" y="174"/>
                      </a:cxn>
                      <a:cxn ang="0">
                        <a:pos x="114" y="312"/>
                      </a:cxn>
                      <a:cxn ang="0">
                        <a:pos x="0" y="486"/>
                      </a:cxn>
                      <a:cxn ang="0">
                        <a:pos x="72" y="372"/>
                      </a:cxn>
                      <a:cxn ang="0">
                        <a:pos x="269" y="174"/>
                      </a:cxn>
                      <a:cxn ang="0">
                        <a:pos x="526" y="48"/>
                      </a:cxn>
                      <a:cxn ang="0">
                        <a:pos x="837" y="6"/>
                      </a:cxn>
                      <a:cxn ang="0">
                        <a:pos x="1184" y="30"/>
                      </a:cxn>
                      <a:cxn ang="0">
                        <a:pos x="1555" y="132"/>
                      </a:cxn>
                      <a:cxn ang="0">
                        <a:pos x="1943" y="294"/>
                      </a:cxn>
                      <a:cxn ang="0">
                        <a:pos x="2332" y="528"/>
                      </a:cxn>
                      <a:cxn ang="0">
                        <a:pos x="2715" y="821"/>
                      </a:cxn>
                      <a:cxn ang="0">
                        <a:pos x="3127" y="1223"/>
                      </a:cxn>
                      <a:cxn ang="0">
                        <a:pos x="3336" y="1469"/>
                      </a:cxn>
                      <a:cxn ang="0">
                        <a:pos x="3510" y="1727"/>
                      </a:cxn>
                      <a:cxn ang="0">
                        <a:pos x="3665" y="1984"/>
                      </a:cxn>
                      <a:cxn ang="0">
                        <a:pos x="3785" y="2236"/>
                      </a:cxn>
                      <a:cxn ang="0">
                        <a:pos x="3875" y="2494"/>
                      </a:cxn>
                      <a:cxn ang="0">
                        <a:pos x="3934" y="2740"/>
                      </a:cxn>
                      <a:cxn ang="0">
                        <a:pos x="3952" y="2973"/>
                      </a:cxn>
                      <a:cxn ang="0">
                        <a:pos x="3922" y="3255"/>
                      </a:cxn>
                      <a:cxn ang="0">
                        <a:pos x="3833" y="3501"/>
                      </a:cxn>
                      <a:cxn ang="0">
                        <a:pos x="3886" y="3387"/>
                      </a:cxn>
                      <a:cxn ang="0">
                        <a:pos x="3946" y="3123"/>
                      </a:cxn>
                      <a:cxn ang="0">
                        <a:pos x="3952" y="2973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048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/>
                    <a:ahLst/>
                    <a:cxnLst>
                      <a:cxn ang="0">
                        <a:pos x="676" y="2416"/>
                      </a:cxn>
                      <a:cxn ang="0">
                        <a:pos x="419" y="2062"/>
                      </a:cxn>
                      <a:cxn ang="0">
                        <a:pos x="215" y="1703"/>
                      </a:cxn>
                      <a:cxn ang="0">
                        <a:pos x="78" y="1343"/>
                      </a:cxn>
                      <a:cxn ang="0">
                        <a:pos x="12" y="1001"/>
                      </a:cxn>
                      <a:cxn ang="0">
                        <a:pos x="18" y="701"/>
                      </a:cxn>
                      <a:cxn ang="0">
                        <a:pos x="96" y="450"/>
                      </a:cxn>
                      <a:cxn ang="0">
                        <a:pos x="239" y="246"/>
                      </a:cxn>
                      <a:cxn ang="0">
                        <a:pos x="580" y="48"/>
                      </a:cxn>
                      <a:cxn ang="0">
                        <a:pos x="1028" y="6"/>
                      </a:cxn>
                      <a:cxn ang="0">
                        <a:pos x="1543" y="120"/>
                      </a:cxn>
                      <a:cxn ang="0">
                        <a:pos x="2087" y="378"/>
                      </a:cxn>
                      <a:cxn ang="0">
                        <a:pos x="2631" y="773"/>
                      </a:cxn>
                      <a:cxn ang="0">
                        <a:pos x="3115" y="1265"/>
                      </a:cxn>
                      <a:cxn ang="0">
                        <a:pos x="3378" y="1625"/>
                      </a:cxn>
                      <a:cxn ang="0">
                        <a:pos x="3582" y="1984"/>
                      </a:cxn>
                      <a:cxn ang="0">
                        <a:pos x="3719" y="2344"/>
                      </a:cxn>
                      <a:cxn ang="0">
                        <a:pos x="3785" y="2686"/>
                      </a:cxn>
                      <a:cxn ang="0">
                        <a:pos x="3749" y="3105"/>
                      </a:cxn>
                      <a:cxn ang="0">
                        <a:pos x="3629" y="3363"/>
                      </a:cxn>
                      <a:cxn ang="0">
                        <a:pos x="3779" y="2967"/>
                      </a:cxn>
                      <a:cxn ang="0">
                        <a:pos x="3791" y="2794"/>
                      </a:cxn>
                      <a:cxn ang="0">
                        <a:pos x="3749" y="2458"/>
                      </a:cxn>
                      <a:cxn ang="0">
                        <a:pos x="3635" y="2104"/>
                      </a:cxn>
                      <a:cxn ang="0">
                        <a:pos x="3456" y="1739"/>
                      </a:cxn>
                      <a:cxn ang="0">
                        <a:pos x="3211" y="1385"/>
                      </a:cxn>
                      <a:cxn ang="0">
                        <a:pos x="2804" y="929"/>
                      </a:cxn>
                      <a:cxn ang="0">
                        <a:pos x="2272" y="492"/>
                      </a:cxn>
                      <a:cxn ang="0">
                        <a:pos x="1722" y="192"/>
                      </a:cxn>
                      <a:cxn ang="0">
                        <a:pos x="1190" y="24"/>
                      </a:cxn>
                      <a:cxn ang="0">
                        <a:pos x="717" y="12"/>
                      </a:cxn>
                      <a:cxn ang="0">
                        <a:pos x="335" y="162"/>
                      </a:cxn>
                      <a:cxn ang="0">
                        <a:pos x="132" y="378"/>
                      </a:cxn>
                      <a:cxn ang="0">
                        <a:pos x="36" y="612"/>
                      </a:cxn>
                      <a:cxn ang="0">
                        <a:pos x="0" y="893"/>
                      </a:cxn>
                      <a:cxn ang="0">
                        <a:pos x="42" y="1229"/>
                      </a:cxn>
                      <a:cxn ang="0">
                        <a:pos x="161" y="1583"/>
                      </a:cxn>
                      <a:cxn ang="0">
                        <a:pos x="341" y="1942"/>
                      </a:cxn>
                      <a:cxn ang="0">
                        <a:pos x="580" y="2302"/>
                      </a:cxn>
                      <a:cxn ang="0">
                        <a:pos x="987" y="2758"/>
                      </a:cxn>
                      <a:cxn ang="0">
                        <a:pos x="1596" y="3237"/>
                      </a:cxn>
                      <a:cxn ang="0">
                        <a:pos x="1596" y="3237"/>
                      </a:cxn>
                      <a:cxn ang="0">
                        <a:pos x="993" y="2758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049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/>
                    <a:ahLst/>
                    <a:cxnLst>
                      <a:cxn ang="0">
                        <a:pos x="538" y="2146"/>
                      </a:cxn>
                      <a:cxn ang="0">
                        <a:pos x="317" y="1816"/>
                      </a:cxn>
                      <a:cxn ang="0">
                        <a:pos x="149" y="1481"/>
                      </a:cxn>
                      <a:cxn ang="0">
                        <a:pos x="41" y="1151"/>
                      </a:cxn>
                      <a:cxn ang="0">
                        <a:pos x="0" y="839"/>
                      </a:cxn>
                      <a:cxn ang="0">
                        <a:pos x="30" y="575"/>
                      </a:cxn>
                      <a:cxn ang="0">
                        <a:pos x="125" y="354"/>
                      </a:cxn>
                      <a:cxn ang="0">
                        <a:pos x="317" y="150"/>
                      </a:cxn>
                      <a:cxn ang="0">
                        <a:pos x="669" y="12"/>
                      </a:cxn>
                      <a:cxn ang="0">
                        <a:pos x="1112" y="24"/>
                      </a:cxn>
                      <a:cxn ang="0">
                        <a:pos x="1608" y="174"/>
                      </a:cxn>
                      <a:cxn ang="0">
                        <a:pos x="2116" y="456"/>
                      </a:cxn>
                      <a:cxn ang="0">
                        <a:pos x="2613" y="857"/>
                      </a:cxn>
                      <a:cxn ang="0">
                        <a:pos x="3073" y="1391"/>
                      </a:cxn>
                      <a:cxn ang="0">
                        <a:pos x="3276" y="1726"/>
                      </a:cxn>
                      <a:cxn ang="0">
                        <a:pos x="3426" y="2062"/>
                      </a:cxn>
                      <a:cxn ang="0">
                        <a:pos x="3509" y="2386"/>
                      </a:cxn>
                      <a:cxn ang="0">
                        <a:pos x="3521" y="2680"/>
                      </a:cxn>
                      <a:cxn ang="0">
                        <a:pos x="3474" y="2931"/>
                      </a:cxn>
                      <a:cxn ang="0">
                        <a:pos x="3360" y="3141"/>
                      </a:cxn>
                      <a:cxn ang="0">
                        <a:pos x="3282" y="3225"/>
                      </a:cxn>
                      <a:cxn ang="0">
                        <a:pos x="3312" y="3201"/>
                      </a:cxn>
                      <a:cxn ang="0">
                        <a:pos x="3444" y="3009"/>
                      </a:cxn>
                      <a:cxn ang="0">
                        <a:pos x="3515" y="2769"/>
                      </a:cxn>
                      <a:cxn ang="0">
                        <a:pos x="3521" y="2488"/>
                      </a:cxn>
                      <a:cxn ang="0">
                        <a:pos x="3462" y="2170"/>
                      </a:cxn>
                      <a:cxn ang="0">
                        <a:pos x="3336" y="1834"/>
                      </a:cxn>
                      <a:cxn ang="0">
                        <a:pos x="3145" y="1499"/>
                      </a:cxn>
                      <a:cxn ang="0">
                        <a:pos x="2816" y="1061"/>
                      </a:cxn>
                      <a:cxn ang="0">
                        <a:pos x="2284" y="575"/>
                      </a:cxn>
                      <a:cxn ang="0">
                        <a:pos x="1775" y="252"/>
                      </a:cxn>
                      <a:cxn ang="0">
                        <a:pos x="1273" y="60"/>
                      </a:cxn>
                      <a:cxn ang="0">
                        <a:pos x="807" y="0"/>
                      </a:cxn>
                      <a:cxn ang="0">
                        <a:pos x="418" y="84"/>
                      </a:cxn>
                      <a:cxn ang="0">
                        <a:pos x="167" y="288"/>
                      </a:cxn>
                      <a:cxn ang="0">
                        <a:pos x="53" y="498"/>
                      </a:cxn>
                      <a:cxn ang="0">
                        <a:pos x="0" y="749"/>
                      </a:cxn>
                      <a:cxn ang="0">
                        <a:pos x="18" y="1043"/>
                      </a:cxn>
                      <a:cxn ang="0">
                        <a:pos x="101" y="1373"/>
                      </a:cxn>
                      <a:cxn ang="0">
                        <a:pos x="251" y="1708"/>
                      </a:cxn>
                      <a:cxn ang="0">
                        <a:pos x="454" y="2038"/>
                      </a:cxn>
                      <a:cxn ang="0">
                        <a:pos x="914" y="2572"/>
                      </a:cxn>
                      <a:cxn ang="0">
                        <a:pos x="1255" y="2865"/>
                      </a:cxn>
                      <a:cxn ang="0">
                        <a:pos x="1608" y="3099"/>
                      </a:cxn>
                      <a:cxn ang="0">
                        <a:pos x="1853" y="3225"/>
                      </a:cxn>
                      <a:cxn ang="0">
                        <a:pos x="1494" y="3027"/>
                      </a:cxn>
                      <a:cxn ang="0">
                        <a:pos x="1142" y="2769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grpSp>
                <p:nvGrpSpPr>
                  <p:cNvPr id="87050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87051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/>
                      <a:ahLst/>
                      <a:cxnLst>
                        <a:cxn ang="0">
                          <a:pos x="4245" y="3237"/>
                        </a:cxn>
                        <a:cxn ang="0">
                          <a:pos x="4203" y="2961"/>
                        </a:cxn>
                        <a:cxn ang="0">
                          <a:pos x="4120" y="2679"/>
                        </a:cxn>
                        <a:cxn ang="0">
                          <a:pos x="4000" y="2391"/>
                        </a:cxn>
                        <a:cxn ang="0">
                          <a:pos x="3845" y="2098"/>
                        </a:cxn>
                        <a:cxn ang="0">
                          <a:pos x="3659" y="1810"/>
                        </a:cxn>
                        <a:cxn ang="0">
                          <a:pos x="3438" y="1528"/>
                        </a:cxn>
                        <a:cxn ang="0">
                          <a:pos x="3193" y="1252"/>
                        </a:cxn>
                        <a:cxn ang="0">
                          <a:pos x="2858" y="935"/>
                        </a:cxn>
                        <a:cxn ang="0">
                          <a:pos x="2434" y="605"/>
                        </a:cxn>
                        <a:cxn ang="0">
                          <a:pos x="1991" y="341"/>
                        </a:cxn>
                        <a:cxn ang="0">
                          <a:pos x="1549" y="143"/>
                        </a:cxn>
                        <a:cxn ang="0">
                          <a:pos x="1124" y="35"/>
                        </a:cxn>
                        <a:cxn ang="0">
                          <a:pos x="741" y="0"/>
                        </a:cxn>
                        <a:cxn ang="0">
                          <a:pos x="401" y="47"/>
                        </a:cxn>
                        <a:cxn ang="0">
                          <a:pos x="120" y="173"/>
                        </a:cxn>
                        <a:cxn ang="0">
                          <a:pos x="0" y="269"/>
                        </a:cxn>
                        <a:cxn ang="0">
                          <a:pos x="263" y="101"/>
                        </a:cxn>
                        <a:cxn ang="0">
                          <a:pos x="586" y="18"/>
                        </a:cxn>
                        <a:cxn ang="0">
                          <a:pos x="957" y="18"/>
                        </a:cxn>
                        <a:cxn ang="0">
                          <a:pos x="1357" y="95"/>
                        </a:cxn>
                        <a:cxn ang="0">
                          <a:pos x="1782" y="245"/>
                        </a:cxn>
                        <a:cxn ang="0">
                          <a:pos x="2212" y="467"/>
                        </a:cxn>
                        <a:cxn ang="0">
                          <a:pos x="2643" y="761"/>
                        </a:cxn>
                        <a:cxn ang="0">
                          <a:pos x="3061" y="1120"/>
                        </a:cxn>
                        <a:cxn ang="0">
                          <a:pos x="3318" y="1390"/>
                        </a:cxn>
                        <a:cxn ang="0">
                          <a:pos x="3552" y="1666"/>
                        </a:cxn>
                        <a:cxn ang="0">
                          <a:pos x="3755" y="1954"/>
                        </a:cxn>
                        <a:cxn ang="0">
                          <a:pos x="3922" y="2247"/>
                        </a:cxn>
                        <a:cxn ang="0">
                          <a:pos x="4060" y="2535"/>
                        </a:cxn>
                        <a:cxn ang="0">
                          <a:pos x="4162" y="2823"/>
                        </a:cxn>
                        <a:cxn ang="0">
                          <a:pos x="4221" y="3105"/>
                        </a:cxn>
                        <a:cxn ang="0">
                          <a:pos x="4245" y="3368"/>
                        </a:cxn>
                        <a:cxn ang="0">
                          <a:pos x="4233" y="3590"/>
                        </a:cxn>
                        <a:cxn ang="0">
                          <a:pos x="4185" y="3794"/>
                        </a:cxn>
                        <a:cxn ang="0">
                          <a:pos x="4215" y="3692"/>
                        </a:cxn>
                        <a:cxn ang="0">
                          <a:pos x="4245" y="3482"/>
                        </a:cxn>
                        <a:cxn ang="0">
                          <a:pos x="4251" y="3368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87052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87053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1" y="186"/>
                          </a:cxn>
                          <a:cxn ang="0">
                            <a:pos x="442" y="54"/>
                          </a:cxn>
                          <a:cxn ang="0">
                            <a:pos x="771" y="6"/>
                          </a:cxn>
                          <a:cxn ang="0">
                            <a:pos x="1136" y="36"/>
                          </a:cxn>
                          <a:cxn ang="0">
                            <a:pos x="1537" y="144"/>
                          </a:cxn>
                          <a:cxn ang="0">
                            <a:pos x="1949" y="324"/>
                          </a:cxn>
                          <a:cxn ang="0">
                            <a:pos x="2368" y="570"/>
                          </a:cxn>
                          <a:cxn ang="0">
                            <a:pos x="2780" y="888"/>
                          </a:cxn>
                          <a:cxn ang="0">
                            <a:pos x="3103" y="1193"/>
                          </a:cxn>
                          <a:cxn ang="0">
                            <a:pos x="3336" y="1451"/>
                          </a:cxn>
                          <a:cxn ang="0">
                            <a:pos x="3540" y="1721"/>
                          </a:cxn>
                          <a:cxn ang="0">
                            <a:pos x="3719" y="1997"/>
                          </a:cxn>
                          <a:cxn ang="0">
                            <a:pos x="3863" y="2272"/>
                          </a:cxn>
                          <a:cxn ang="0">
                            <a:pos x="3976" y="2548"/>
                          </a:cxn>
                          <a:cxn ang="0">
                            <a:pos x="4060" y="2818"/>
                          </a:cxn>
                          <a:cxn ang="0">
                            <a:pos x="4102" y="3070"/>
                          </a:cxn>
                          <a:cxn ang="0">
                            <a:pos x="4102" y="3321"/>
                          </a:cxn>
                          <a:cxn ang="0">
                            <a:pos x="4060" y="3549"/>
                          </a:cxn>
                          <a:cxn ang="0">
                            <a:pos x="4030" y="3657"/>
                          </a:cxn>
                          <a:cxn ang="0">
                            <a:pos x="4090" y="3447"/>
                          </a:cxn>
                          <a:cxn ang="0">
                            <a:pos x="4108" y="3213"/>
                          </a:cxn>
                          <a:cxn ang="0">
                            <a:pos x="4102" y="3070"/>
                          </a:cxn>
                          <a:cxn ang="0">
                            <a:pos x="4060" y="2812"/>
                          </a:cxn>
                          <a:cxn ang="0">
                            <a:pos x="3982" y="2548"/>
                          </a:cxn>
                          <a:cxn ang="0">
                            <a:pos x="3869" y="2272"/>
                          </a:cxn>
                          <a:cxn ang="0">
                            <a:pos x="3725" y="1997"/>
                          </a:cxn>
                          <a:cxn ang="0">
                            <a:pos x="3546" y="1721"/>
                          </a:cxn>
                          <a:cxn ang="0">
                            <a:pos x="3342" y="1451"/>
                          </a:cxn>
                          <a:cxn ang="0">
                            <a:pos x="3109" y="1187"/>
                          </a:cxn>
                          <a:cxn ang="0">
                            <a:pos x="2792" y="888"/>
                          </a:cxn>
                          <a:cxn ang="0">
                            <a:pos x="2386" y="576"/>
                          </a:cxn>
                          <a:cxn ang="0">
                            <a:pos x="1967" y="330"/>
                          </a:cxn>
                          <a:cxn ang="0">
                            <a:pos x="1543" y="144"/>
                          </a:cxn>
                          <a:cxn ang="0">
                            <a:pos x="1130" y="30"/>
                          </a:cxn>
                          <a:cxn ang="0">
                            <a:pos x="753" y="0"/>
                          </a:cxn>
                          <a:cxn ang="0">
                            <a:pos x="431" y="54"/>
                          </a:cxn>
                          <a:cxn ang="0">
                            <a:pos x="161" y="186"/>
                          </a:cxn>
                          <a:cxn ang="0">
                            <a:pos x="24" y="306"/>
                          </a:cxn>
                          <a:cxn ang="0">
                            <a:pos x="0" y="336"/>
                          </a:cxn>
                          <a:cxn ang="0">
                            <a:pos x="48" y="282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grpSp>
                    <p:nvGrpSpPr>
                      <p:cNvPr id="87054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87055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56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57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58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59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0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1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2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3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4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5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6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7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8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69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0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1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2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3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4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5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6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7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8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79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0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1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2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3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4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5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6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7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8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89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090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909" y="1264"/>
                            </a:cxn>
                            <a:cxn ang="0">
                              <a:pos x="1058" y="1402"/>
                            </a:cxn>
                            <a:cxn ang="0">
                              <a:pos x="1214" y="1528"/>
                            </a:cxn>
                            <a:cxn ang="0">
                              <a:pos x="1369" y="1654"/>
                            </a:cxn>
                            <a:cxn ang="0">
                              <a:pos x="1531" y="1768"/>
                            </a:cxn>
                            <a:cxn ang="0">
                              <a:pos x="1537" y="1768"/>
                            </a:cxn>
                            <a:cxn ang="0">
                              <a:pos x="1375" y="1654"/>
                            </a:cxn>
                            <a:cxn ang="0">
                              <a:pos x="1220" y="1534"/>
                            </a:cxn>
                            <a:cxn ang="0">
                              <a:pos x="1064" y="1402"/>
                            </a:cxn>
                            <a:cxn ang="0">
                              <a:pos x="915" y="1258"/>
                            </a:cxn>
                            <a:cxn ang="0">
                              <a:pos x="765" y="1115"/>
                            </a:cxn>
                            <a:cxn ang="0">
                              <a:pos x="628" y="959"/>
                            </a:cxn>
                            <a:cxn ang="0">
                              <a:pos x="496" y="803"/>
                            </a:cxn>
                            <a:cxn ang="0">
                              <a:pos x="377" y="647"/>
                            </a:cxn>
                            <a:cxn ang="0">
                              <a:pos x="269" y="485"/>
                            </a:cxn>
                            <a:cxn ang="0">
                              <a:pos x="167" y="323"/>
                            </a:cxn>
                            <a:cxn ang="0">
                              <a:pos x="78" y="161"/>
                            </a:cxn>
                            <a:cxn ang="0">
                              <a:pos x="0" y="0"/>
                            </a:cxn>
                            <a:cxn ang="0">
                              <a:pos x="0" y="12"/>
                            </a:cxn>
                            <a:cxn ang="0">
                              <a:pos x="78" y="173"/>
                            </a:cxn>
                            <a:cxn ang="0">
                              <a:pos x="167" y="335"/>
                            </a:cxn>
                            <a:cxn ang="0">
                              <a:pos x="269" y="491"/>
                            </a:cxn>
                            <a:cxn ang="0">
                              <a:pos x="377" y="653"/>
                            </a:cxn>
                            <a:cxn ang="0">
                              <a:pos x="496" y="809"/>
                            </a:cxn>
                            <a:cxn ang="0">
                              <a:pos x="628" y="965"/>
                            </a:cxn>
                            <a:cxn ang="0">
                              <a:pos x="765" y="1121"/>
                            </a:cxn>
                            <a:cxn ang="0">
                              <a:pos x="909" y="1264"/>
                            </a:cxn>
                            <a:cxn ang="0">
                              <a:pos x="909" y="1264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grpSp>
                      <p:nvGrpSpPr>
                        <p:cNvPr id="87091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87092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093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094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095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096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097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098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099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100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101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102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7103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</p:grpSp>
                    <p:sp>
                      <p:nvSpPr>
                        <p:cNvPr id="87104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05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06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07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08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09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0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1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2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3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4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5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6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7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8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19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0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1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2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3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4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5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6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7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8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29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0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1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2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3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4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5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6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7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8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7139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87140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87141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7142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87143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87144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45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/>
                    <a:ahLst/>
                    <a:cxnLst>
                      <a:cxn ang="0">
                        <a:pos x="1006" y="1102"/>
                      </a:cxn>
                      <a:cxn ang="0">
                        <a:pos x="696" y="823"/>
                      </a:cxn>
                      <a:cxn ang="0">
                        <a:pos x="333" y="447"/>
                      </a:cxn>
                      <a:cxn ang="0">
                        <a:pos x="51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46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47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48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49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50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51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7152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</p:grpSp>
        <p:grpSp>
          <p:nvGrpSpPr>
            <p:cNvPr id="87153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87154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/>
                <a:ahLst/>
                <a:cxnLst>
                  <a:cxn ang="0">
                    <a:pos x="873" y="1150"/>
                  </a:cxn>
                  <a:cxn ang="0">
                    <a:pos x="741" y="1019"/>
                  </a:cxn>
                  <a:cxn ang="0">
                    <a:pos x="610" y="875"/>
                  </a:cxn>
                  <a:cxn ang="0">
                    <a:pos x="490" y="737"/>
                  </a:cxn>
                  <a:cxn ang="0">
                    <a:pos x="377" y="593"/>
                  </a:cxn>
                  <a:cxn ang="0">
                    <a:pos x="275" y="443"/>
                  </a:cxn>
                  <a:cxn ang="0">
                    <a:pos x="173" y="299"/>
                  </a:cxn>
                  <a:cxn ang="0">
                    <a:pos x="84" y="149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84" y="155"/>
                  </a:cxn>
                  <a:cxn ang="0">
                    <a:pos x="173" y="305"/>
                  </a:cxn>
                  <a:cxn ang="0">
                    <a:pos x="269" y="449"/>
                  </a:cxn>
                  <a:cxn ang="0">
                    <a:pos x="377" y="593"/>
                  </a:cxn>
                  <a:cxn ang="0">
                    <a:pos x="490" y="737"/>
                  </a:cxn>
                  <a:cxn ang="0">
                    <a:pos x="610" y="881"/>
                  </a:cxn>
                  <a:cxn ang="0">
                    <a:pos x="735" y="1019"/>
                  </a:cxn>
                  <a:cxn ang="0">
                    <a:pos x="873" y="1150"/>
                  </a:cxn>
                  <a:cxn ang="0">
                    <a:pos x="1010" y="1276"/>
                  </a:cxn>
                  <a:cxn ang="0">
                    <a:pos x="1148" y="1396"/>
                  </a:cxn>
                  <a:cxn ang="0">
                    <a:pos x="1286" y="1510"/>
                  </a:cxn>
                  <a:cxn ang="0">
                    <a:pos x="1429" y="1618"/>
                  </a:cxn>
                  <a:cxn ang="0">
                    <a:pos x="1435" y="1618"/>
                  </a:cxn>
                  <a:cxn ang="0">
                    <a:pos x="1292" y="1510"/>
                  </a:cxn>
                  <a:cxn ang="0">
                    <a:pos x="1154" y="1396"/>
                  </a:cxn>
                  <a:cxn ang="0">
                    <a:pos x="1010" y="1276"/>
                  </a:cxn>
                  <a:cxn ang="0">
                    <a:pos x="873" y="1150"/>
                  </a:cxn>
                  <a:cxn ang="0">
                    <a:pos x="873" y="1150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7155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/>
                <a:ahLst/>
                <a:cxnLst>
                  <a:cxn ang="0">
                    <a:pos x="957" y="1463"/>
                  </a:cxn>
                  <a:cxn ang="0">
                    <a:pos x="789" y="1289"/>
                  </a:cxn>
                  <a:cxn ang="0">
                    <a:pos x="634" y="1115"/>
                  </a:cxn>
                  <a:cxn ang="0">
                    <a:pos x="490" y="929"/>
                  </a:cxn>
                  <a:cxn ang="0">
                    <a:pos x="365" y="743"/>
                  </a:cxn>
                  <a:cxn ang="0">
                    <a:pos x="251" y="557"/>
                  </a:cxn>
                  <a:cxn ang="0">
                    <a:pos x="149" y="372"/>
                  </a:cxn>
                  <a:cxn ang="0">
                    <a:pos x="66" y="186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6" y="198"/>
                  </a:cxn>
                  <a:cxn ang="0">
                    <a:pos x="149" y="384"/>
                  </a:cxn>
                  <a:cxn ang="0">
                    <a:pos x="251" y="569"/>
                  </a:cxn>
                  <a:cxn ang="0">
                    <a:pos x="365" y="755"/>
                  </a:cxn>
                  <a:cxn ang="0">
                    <a:pos x="490" y="935"/>
                  </a:cxn>
                  <a:cxn ang="0">
                    <a:pos x="634" y="1115"/>
                  </a:cxn>
                  <a:cxn ang="0">
                    <a:pos x="789" y="1295"/>
                  </a:cxn>
                  <a:cxn ang="0">
                    <a:pos x="957" y="1463"/>
                  </a:cxn>
                  <a:cxn ang="0">
                    <a:pos x="1130" y="1618"/>
                  </a:cxn>
                  <a:cxn ang="0">
                    <a:pos x="1303" y="1762"/>
                  </a:cxn>
                  <a:cxn ang="0">
                    <a:pos x="1483" y="1894"/>
                  </a:cxn>
                  <a:cxn ang="0">
                    <a:pos x="1662" y="2014"/>
                  </a:cxn>
                  <a:cxn ang="0">
                    <a:pos x="1668" y="2014"/>
                  </a:cxn>
                  <a:cxn ang="0">
                    <a:pos x="1483" y="1894"/>
                  </a:cxn>
                  <a:cxn ang="0">
                    <a:pos x="1303" y="1762"/>
                  </a:cxn>
                  <a:cxn ang="0">
                    <a:pos x="1130" y="1618"/>
                  </a:cxn>
                  <a:cxn ang="0">
                    <a:pos x="957" y="1463"/>
                  </a:cxn>
                  <a:cxn ang="0">
                    <a:pos x="957" y="1463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7156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157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158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159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87160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87161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87162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/>
                  <a:ahLst/>
                  <a:cxnLst>
                    <a:cxn ang="0">
                      <a:pos x="227" y="134"/>
                    </a:cxn>
                    <a:cxn ang="0">
                      <a:pos x="203" y="144"/>
                    </a:cxn>
                    <a:cxn ang="0">
                      <a:pos x="179" y="138"/>
                    </a:cxn>
                    <a:cxn ang="0">
                      <a:pos x="149" y="126"/>
                    </a:cxn>
                    <a:cxn ang="0">
                      <a:pos x="126" y="102"/>
                    </a:cxn>
                    <a:cxn ang="0">
                      <a:pos x="102" y="72"/>
                    </a:cxn>
                    <a:cxn ang="0">
                      <a:pos x="84" y="48"/>
                    </a:cxn>
                    <a:cxn ang="0">
                      <a:pos x="78" y="24"/>
                    </a:cxn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78" y="0"/>
                    </a:cxn>
                    <a:cxn ang="0">
                      <a:pos x="18" y="60"/>
                    </a:cxn>
                    <a:cxn ang="0">
                      <a:pos x="0" y="90"/>
                    </a:cxn>
                    <a:cxn ang="0">
                      <a:pos x="0" y="120"/>
                    </a:cxn>
                    <a:cxn ang="0">
                      <a:pos x="12" y="156"/>
                    </a:cxn>
                    <a:cxn ang="0">
                      <a:pos x="36" y="192"/>
                    </a:cxn>
                    <a:cxn ang="0">
                      <a:pos x="66" y="216"/>
                    </a:cxn>
                    <a:cxn ang="0">
                      <a:pos x="96" y="222"/>
                    </a:cxn>
                    <a:cxn ang="0">
                      <a:pos x="126" y="222"/>
                    </a:cxn>
                    <a:cxn ang="0">
                      <a:pos x="155" y="210"/>
                    </a:cxn>
                    <a:cxn ang="0">
                      <a:pos x="227" y="138"/>
                    </a:cxn>
                    <a:cxn ang="0">
                      <a:pos x="227" y="134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7163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7164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/>
                  <a:ahLst/>
                  <a:cxnLst>
                    <a:cxn ang="0">
                      <a:pos x="179" y="18"/>
                    </a:cxn>
                    <a:cxn ang="0">
                      <a:pos x="197" y="48"/>
                    </a:cxn>
                    <a:cxn ang="0">
                      <a:pos x="203" y="60"/>
                    </a:cxn>
                    <a:cxn ang="0">
                      <a:pos x="197" y="66"/>
                    </a:cxn>
                    <a:cxn ang="0">
                      <a:pos x="65" y="192"/>
                    </a:cxn>
                    <a:cxn ang="0">
                      <a:pos x="59" y="198"/>
                    </a:cxn>
                    <a:cxn ang="0">
                      <a:pos x="47" y="192"/>
                    </a:cxn>
                    <a:cxn ang="0">
                      <a:pos x="17" y="174"/>
                    </a:cxn>
                    <a:cxn ang="0">
                      <a:pos x="0" y="150"/>
                    </a:cxn>
                    <a:cxn ang="0">
                      <a:pos x="0" y="126"/>
                    </a:cxn>
                    <a:cxn ang="0">
                      <a:pos x="131" y="0"/>
                    </a:cxn>
                    <a:cxn ang="0">
                      <a:pos x="155" y="0"/>
                    </a:cxn>
                    <a:cxn ang="0">
                      <a:pos x="179" y="18"/>
                    </a:cxn>
                    <a:cxn ang="0">
                      <a:pos x="179" y="18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7165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87166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973263"/>
          </a:xfrm>
        </p:spPr>
        <p:txBody>
          <a:bodyPr/>
          <a:lstStyle>
            <a:lvl1pPr>
              <a:defRPr sz="5100"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87167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87168" name="Rectangle 12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sk-SK"/>
          </a:p>
        </p:txBody>
      </p:sp>
      <p:sp>
        <p:nvSpPr>
          <p:cNvPr id="87169" name="Rectangle 1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sk-SK"/>
          </a:p>
        </p:txBody>
      </p:sp>
      <p:sp>
        <p:nvSpPr>
          <p:cNvPr id="87170" name="Rectangle 1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74CDBEF9-7176-4B13-8AA2-D5532161323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EC36-DDDA-4334-AA44-97E3CA4F965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A26B6-B0B7-42CF-A45C-44219EDF25F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293A063-DF9A-44DB-BB40-12B73C45BB9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obsah a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A1732F-4891-43BF-A03B-51195A012A5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2CE2E-C246-43AA-BA47-B8E01D59282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DBF27-CCE1-4EFF-935D-CF7ABD08F64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4775F-76D3-4155-934B-9B4D0884DDA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0EE8B-AFE5-4363-B009-CD18E74F7E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DAA4E-4E1A-408C-9F70-A118A395277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DF0CE-C6DF-4EE9-9F60-5A5B56390D8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BFD0C-FA66-46DC-976A-B72F38A7E39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0DC1F-002B-4660-8008-FA73399DAA8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advTm="9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-609600" y="762000"/>
            <a:ext cx="7542213" cy="6029325"/>
            <a:chOff x="-384" y="480"/>
            <a:chExt cx="4751" cy="3798"/>
          </a:xfrm>
        </p:grpSpPr>
        <p:grpSp>
          <p:nvGrpSpPr>
            <p:cNvPr id="86019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86020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86021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/>
                  <a:ahLst/>
                  <a:cxnLst>
                    <a:cxn ang="0">
                      <a:pos x="502" y="1990"/>
                    </a:cxn>
                    <a:cxn ang="0">
                      <a:pos x="186" y="1474"/>
                    </a:cxn>
                    <a:cxn ang="0">
                      <a:pos x="66" y="1169"/>
                    </a:cxn>
                    <a:cxn ang="0">
                      <a:pos x="12" y="875"/>
                    </a:cxn>
                    <a:cxn ang="0">
                      <a:pos x="18" y="611"/>
                    </a:cxn>
                    <a:cxn ang="0">
                      <a:pos x="84" y="389"/>
                    </a:cxn>
                    <a:cxn ang="0">
                      <a:pos x="209" y="216"/>
                    </a:cxn>
                    <a:cxn ang="0">
                      <a:pos x="508" y="42"/>
                    </a:cxn>
                    <a:cxn ang="0">
                      <a:pos x="891" y="6"/>
                    </a:cxn>
                    <a:cxn ang="0">
                      <a:pos x="1334" y="102"/>
                    </a:cxn>
                    <a:cxn ang="0">
                      <a:pos x="1806" y="324"/>
                    </a:cxn>
                    <a:cxn ang="0">
                      <a:pos x="2272" y="659"/>
                    </a:cxn>
                    <a:cxn ang="0">
                      <a:pos x="2769" y="1187"/>
                    </a:cxn>
                    <a:cxn ang="0">
                      <a:pos x="3085" y="1702"/>
                    </a:cxn>
                    <a:cxn ang="0">
                      <a:pos x="3205" y="2008"/>
                    </a:cxn>
                    <a:cxn ang="0">
                      <a:pos x="3259" y="2302"/>
                    </a:cxn>
                    <a:cxn ang="0">
                      <a:pos x="3253" y="2565"/>
                    </a:cxn>
                    <a:cxn ang="0">
                      <a:pos x="3187" y="2781"/>
                    </a:cxn>
                    <a:cxn ang="0">
                      <a:pos x="3068" y="2961"/>
                    </a:cxn>
                    <a:cxn ang="0">
                      <a:pos x="2918" y="3075"/>
                    </a:cxn>
                    <a:cxn ang="0">
                      <a:pos x="3068" y="2967"/>
                    </a:cxn>
                    <a:cxn ang="0">
                      <a:pos x="3193" y="2787"/>
                    </a:cxn>
                    <a:cxn ang="0">
                      <a:pos x="3259" y="2565"/>
                    </a:cxn>
                    <a:cxn ang="0">
                      <a:pos x="3265" y="2302"/>
                    </a:cxn>
                    <a:cxn ang="0">
                      <a:pos x="3211" y="2008"/>
                    </a:cxn>
                    <a:cxn ang="0">
                      <a:pos x="3091" y="1702"/>
                    </a:cxn>
                    <a:cxn ang="0">
                      <a:pos x="2775" y="1181"/>
                    </a:cxn>
                    <a:cxn ang="0">
                      <a:pos x="2278" y="653"/>
                    </a:cxn>
                    <a:cxn ang="0">
                      <a:pos x="1806" y="318"/>
                    </a:cxn>
                    <a:cxn ang="0">
                      <a:pos x="1334" y="96"/>
                    </a:cxn>
                    <a:cxn ang="0">
                      <a:pos x="891" y="0"/>
                    </a:cxn>
                    <a:cxn ang="0">
                      <a:pos x="502" y="36"/>
                    </a:cxn>
                    <a:cxn ang="0">
                      <a:pos x="204" y="210"/>
                    </a:cxn>
                    <a:cxn ang="0">
                      <a:pos x="78" y="389"/>
                    </a:cxn>
                    <a:cxn ang="0">
                      <a:pos x="12" y="611"/>
                    </a:cxn>
                    <a:cxn ang="0">
                      <a:pos x="6" y="875"/>
                    </a:cxn>
                    <a:cxn ang="0">
                      <a:pos x="60" y="1169"/>
                    </a:cxn>
                    <a:cxn ang="0">
                      <a:pos x="180" y="1474"/>
                    </a:cxn>
                    <a:cxn ang="0">
                      <a:pos x="353" y="1786"/>
                    </a:cxn>
                    <a:cxn ang="0">
                      <a:pos x="849" y="2380"/>
                    </a:cxn>
                    <a:cxn ang="0">
                      <a:pos x="1244" y="2709"/>
                    </a:cxn>
                    <a:cxn ang="0">
                      <a:pos x="1656" y="2961"/>
                    </a:cxn>
                    <a:cxn ang="0">
                      <a:pos x="1937" y="3075"/>
                    </a:cxn>
                    <a:cxn ang="0">
                      <a:pos x="1525" y="2889"/>
                    </a:cxn>
                    <a:cxn ang="0">
                      <a:pos x="1118" y="2607"/>
                    </a:cxn>
                    <a:cxn ang="0">
                      <a:pos x="849" y="2380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86022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86023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/>
                    <a:ahLst/>
                    <a:cxnLst>
                      <a:cxn ang="0">
                        <a:pos x="3946" y="2860"/>
                      </a:cxn>
                      <a:cxn ang="0">
                        <a:pos x="3910" y="2614"/>
                      </a:cxn>
                      <a:cxn ang="0">
                        <a:pos x="3839" y="2368"/>
                      </a:cxn>
                      <a:cxn ang="0">
                        <a:pos x="3731" y="2110"/>
                      </a:cxn>
                      <a:cxn ang="0">
                        <a:pos x="3593" y="1853"/>
                      </a:cxn>
                      <a:cxn ang="0">
                        <a:pos x="3432" y="1595"/>
                      </a:cxn>
                      <a:cxn ang="0">
                        <a:pos x="3241" y="1343"/>
                      </a:cxn>
                      <a:cxn ang="0">
                        <a:pos x="3025" y="1103"/>
                      </a:cxn>
                      <a:cxn ang="0">
                        <a:pos x="2721" y="815"/>
                      </a:cxn>
                      <a:cxn ang="0">
                        <a:pos x="2332" y="522"/>
                      </a:cxn>
                      <a:cxn ang="0">
                        <a:pos x="1943" y="288"/>
                      </a:cxn>
                      <a:cxn ang="0">
                        <a:pos x="1555" y="126"/>
                      </a:cxn>
                      <a:cxn ang="0">
                        <a:pos x="1184" y="24"/>
                      </a:cxn>
                      <a:cxn ang="0">
                        <a:pos x="837" y="0"/>
                      </a:cxn>
                      <a:cxn ang="0">
                        <a:pos x="526" y="48"/>
                      </a:cxn>
                      <a:cxn ang="0">
                        <a:pos x="263" y="174"/>
                      </a:cxn>
                      <a:cxn ang="0">
                        <a:pos x="114" y="312"/>
                      </a:cxn>
                      <a:cxn ang="0">
                        <a:pos x="0" y="486"/>
                      </a:cxn>
                      <a:cxn ang="0">
                        <a:pos x="72" y="372"/>
                      </a:cxn>
                      <a:cxn ang="0">
                        <a:pos x="269" y="174"/>
                      </a:cxn>
                      <a:cxn ang="0">
                        <a:pos x="526" y="48"/>
                      </a:cxn>
                      <a:cxn ang="0">
                        <a:pos x="837" y="6"/>
                      </a:cxn>
                      <a:cxn ang="0">
                        <a:pos x="1184" y="30"/>
                      </a:cxn>
                      <a:cxn ang="0">
                        <a:pos x="1555" y="132"/>
                      </a:cxn>
                      <a:cxn ang="0">
                        <a:pos x="1943" y="294"/>
                      </a:cxn>
                      <a:cxn ang="0">
                        <a:pos x="2332" y="528"/>
                      </a:cxn>
                      <a:cxn ang="0">
                        <a:pos x="2715" y="821"/>
                      </a:cxn>
                      <a:cxn ang="0">
                        <a:pos x="3127" y="1223"/>
                      </a:cxn>
                      <a:cxn ang="0">
                        <a:pos x="3336" y="1469"/>
                      </a:cxn>
                      <a:cxn ang="0">
                        <a:pos x="3510" y="1727"/>
                      </a:cxn>
                      <a:cxn ang="0">
                        <a:pos x="3665" y="1984"/>
                      </a:cxn>
                      <a:cxn ang="0">
                        <a:pos x="3785" y="2236"/>
                      </a:cxn>
                      <a:cxn ang="0">
                        <a:pos x="3875" y="2494"/>
                      </a:cxn>
                      <a:cxn ang="0">
                        <a:pos x="3934" y="2740"/>
                      </a:cxn>
                      <a:cxn ang="0">
                        <a:pos x="3952" y="2973"/>
                      </a:cxn>
                      <a:cxn ang="0">
                        <a:pos x="3922" y="3255"/>
                      </a:cxn>
                      <a:cxn ang="0">
                        <a:pos x="3833" y="3501"/>
                      </a:cxn>
                      <a:cxn ang="0">
                        <a:pos x="3886" y="3387"/>
                      </a:cxn>
                      <a:cxn ang="0">
                        <a:pos x="3946" y="3123"/>
                      </a:cxn>
                      <a:cxn ang="0">
                        <a:pos x="3952" y="2973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024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/>
                    <a:ahLst/>
                    <a:cxnLst>
                      <a:cxn ang="0">
                        <a:pos x="676" y="2416"/>
                      </a:cxn>
                      <a:cxn ang="0">
                        <a:pos x="419" y="2062"/>
                      </a:cxn>
                      <a:cxn ang="0">
                        <a:pos x="215" y="1703"/>
                      </a:cxn>
                      <a:cxn ang="0">
                        <a:pos x="78" y="1343"/>
                      </a:cxn>
                      <a:cxn ang="0">
                        <a:pos x="12" y="1001"/>
                      </a:cxn>
                      <a:cxn ang="0">
                        <a:pos x="18" y="701"/>
                      </a:cxn>
                      <a:cxn ang="0">
                        <a:pos x="96" y="450"/>
                      </a:cxn>
                      <a:cxn ang="0">
                        <a:pos x="239" y="246"/>
                      </a:cxn>
                      <a:cxn ang="0">
                        <a:pos x="580" y="48"/>
                      </a:cxn>
                      <a:cxn ang="0">
                        <a:pos x="1028" y="6"/>
                      </a:cxn>
                      <a:cxn ang="0">
                        <a:pos x="1543" y="120"/>
                      </a:cxn>
                      <a:cxn ang="0">
                        <a:pos x="2087" y="378"/>
                      </a:cxn>
                      <a:cxn ang="0">
                        <a:pos x="2631" y="773"/>
                      </a:cxn>
                      <a:cxn ang="0">
                        <a:pos x="3115" y="1265"/>
                      </a:cxn>
                      <a:cxn ang="0">
                        <a:pos x="3378" y="1625"/>
                      </a:cxn>
                      <a:cxn ang="0">
                        <a:pos x="3582" y="1984"/>
                      </a:cxn>
                      <a:cxn ang="0">
                        <a:pos x="3719" y="2344"/>
                      </a:cxn>
                      <a:cxn ang="0">
                        <a:pos x="3785" y="2686"/>
                      </a:cxn>
                      <a:cxn ang="0">
                        <a:pos x="3749" y="3105"/>
                      </a:cxn>
                      <a:cxn ang="0">
                        <a:pos x="3629" y="3363"/>
                      </a:cxn>
                      <a:cxn ang="0">
                        <a:pos x="3779" y="2967"/>
                      </a:cxn>
                      <a:cxn ang="0">
                        <a:pos x="3791" y="2794"/>
                      </a:cxn>
                      <a:cxn ang="0">
                        <a:pos x="3749" y="2458"/>
                      </a:cxn>
                      <a:cxn ang="0">
                        <a:pos x="3635" y="2104"/>
                      </a:cxn>
                      <a:cxn ang="0">
                        <a:pos x="3456" y="1739"/>
                      </a:cxn>
                      <a:cxn ang="0">
                        <a:pos x="3211" y="1385"/>
                      </a:cxn>
                      <a:cxn ang="0">
                        <a:pos x="2804" y="929"/>
                      </a:cxn>
                      <a:cxn ang="0">
                        <a:pos x="2272" y="492"/>
                      </a:cxn>
                      <a:cxn ang="0">
                        <a:pos x="1722" y="192"/>
                      </a:cxn>
                      <a:cxn ang="0">
                        <a:pos x="1190" y="24"/>
                      </a:cxn>
                      <a:cxn ang="0">
                        <a:pos x="717" y="12"/>
                      </a:cxn>
                      <a:cxn ang="0">
                        <a:pos x="335" y="162"/>
                      </a:cxn>
                      <a:cxn ang="0">
                        <a:pos x="132" y="378"/>
                      </a:cxn>
                      <a:cxn ang="0">
                        <a:pos x="36" y="612"/>
                      </a:cxn>
                      <a:cxn ang="0">
                        <a:pos x="0" y="893"/>
                      </a:cxn>
                      <a:cxn ang="0">
                        <a:pos x="42" y="1229"/>
                      </a:cxn>
                      <a:cxn ang="0">
                        <a:pos x="161" y="1583"/>
                      </a:cxn>
                      <a:cxn ang="0">
                        <a:pos x="341" y="1942"/>
                      </a:cxn>
                      <a:cxn ang="0">
                        <a:pos x="580" y="2302"/>
                      </a:cxn>
                      <a:cxn ang="0">
                        <a:pos x="987" y="2758"/>
                      </a:cxn>
                      <a:cxn ang="0">
                        <a:pos x="1596" y="3237"/>
                      </a:cxn>
                      <a:cxn ang="0">
                        <a:pos x="1596" y="3237"/>
                      </a:cxn>
                      <a:cxn ang="0">
                        <a:pos x="993" y="2758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025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/>
                    <a:ahLst/>
                    <a:cxnLst>
                      <a:cxn ang="0">
                        <a:pos x="538" y="2146"/>
                      </a:cxn>
                      <a:cxn ang="0">
                        <a:pos x="317" y="1816"/>
                      </a:cxn>
                      <a:cxn ang="0">
                        <a:pos x="149" y="1481"/>
                      </a:cxn>
                      <a:cxn ang="0">
                        <a:pos x="41" y="1151"/>
                      </a:cxn>
                      <a:cxn ang="0">
                        <a:pos x="0" y="839"/>
                      </a:cxn>
                      <a:cxn ang="0">
                        <a:pos x="30" y="575"/>
                      </a:cxn>
                      <a:cxn ang="0">
                        <a:pos x="125" y="354"/>
                      </a:cxn>
                      <a:cxn ang="0">
                        <a:pos x="317" y="150"/>
                      </a:cxn>
                      <a:cxn ang="0">
                        <a:pos x="669" y="12"/>
                      </a:cxn>
                      <a:cxn ang="0">
                        <a:pos x="1112" y="24"/>
                      </a:cxn>
                      <a:cxn ang="0">
                        <a:pos x="1608" y="174"/>
                      </a:cxn>
                      <a:cxn ang="0">
                        <a:pos x="2116" y="456"/>
                      </a:cxn>
                      <a:cxn ang="0">
                        <a:pos x="2613" y="857"/>
                      </a:cxn>
                      <a:cxn ang="0">
                        <a:pos x="3073" y="1391"/>
                      </a:cxn>
                      <a:cxn ang="0">
                        <a:pos x="3276" y="1726"/>
                      </a:cxn>
                      <a:cxn ang="0">
                        <a:pos x="3426" y="2062"/>
                      </a:cxn>
                      <a:cxn ang="0">
                        <a:pos x="3509" y="2386"/>
                      </a:cxn>
                      <a:cxn ang="0">
                        <a:pos x="3521" y="2680"/>
                      </a:cxn>
                      <a:cxn ang="0">
                        <a:pos x="3474" y="2931"/>
                      </a:cxn>
                      <a:cxn ang="0">
                        <a:pos x="3360" y="3141"/>
                      </a:cxn>
                      <a:cxn ang="0">
                        <a:pos x="3282" y="3225"/>
                      </a:cxn>
                      <a:cxn ang="0">
                        <a:pos x="3312" y="3201"/>
                      </a:cxn>
                      <a:cxn ang="0">
                        <a:pos x="3444" y="3009"/>
                      </a:cxn>
                      <a:cxn ang="0">
                        <a:pos x="3515" y="2769"/>
                      </a:cxn>
                      <a:cxn ang="0">
                        <a:pos x="3521" y="2488"/>
                      </a:cxn>
                      <a:cxn ang="0">
                        <a:pos x="3462" y="2170"/>
                      </a:cxn>
                      <a:cxn ang="0">
                        <a:pos x="3336" y="1834"/>
                      </a:cxn>
                      <a:cxn ang="0">
                        <a:pos x="3145" y="1499"/>
                      </a:cxn>
                      <a:cxn ang="0">
                        <a:pos x="2816" y="1061"/>
                      </a:cxn>
                      <a:cxn ang="0">
                        <a:pos x="2284" y="575"/>
                      </a:cxn>
                      <a:cxn ang="0">
                        <a:pos x="1775" y="252"/>
                      </a:cxn>
                      <a:cxn ang="0">
                        <a:pos x="1273" y="60"/>
                      </a:cxn>
                      <a:cxn ang="0">
                        <a:pos x="807" y="0"/>
                      </a:cxn>
                      <a:cxn ang="0">
                        <a:pos x="418" y="84"/>
                      </a:cxn>
                      <a:cxn ang="0">
                        <a:pos x="167" y="288"/>
                      </a:cxn>
                      <a:cxn ang="0">
                        <a:pos x="53" y="498"/>
                      </a:cxn>
                      <a:cxn ang="0">
                        <a:pos x="0" y="749"/>
                      </a:cxn>
                      <a:cxn ang="0">
                        <a:pos x="18" y="1043"/>
                      </a:cxn>
                      <a:cxn ang="0">
                        <a:pos x="101" y="1373"/>
                      </a:cxn>
                      <a:cxn ang="0">
                        <a:pos x="251" y="1708"/>
                      </a:cxn>
                      <a:cxn ang="0">
                        <a:pos x="454" y="2038"/>
                      </a:cxn>
                      <a:cxn ang="0">
                        <a:pos x="914" y="2572"/>
                      </a:cxn>
                      <a:cxn ang="0">
                        <a:pos x="1255" y="2865"/>
                      </a:cxn>
                      <a:cxn ang="0">
                        <a:pos x="1608" y="3099"/>
                      </a:cxn>
                      <a:cxn ang="0">
                        <a:pos x="1853" y="3225"/>
                      </a:cxn>
                      <a:cxn ang="0">
                        <a:pos x="1494" y="3027"/>
                      </a:cxn>
                      <a:cxn ang="0">
                        <a:pos x="1142" y="2769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grpSp>
                <p:nvGrpSpPr>
                  <p:cNvPr id="86026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86027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/>
                      <a:ahLst/>
                      <a:cxnLst>
                        <a:cxn ang="0">
                          <a:pos x="4245" y="3237"/>
                        </a:cxn>
                        <a:cxn ang="0">
                          <a:pos x="4203" y="2961"/>
                        </a:cxn>
                        <a:cxn ang="0">
                          <a:pos x="4120" y="2679"/>
                        </a:cxn>
                        <a:cxn ang="0">
                          <a:pos x="4000" y="2391"/>
                        </a:cxn>
                        <a:cxn ang="0">
                          <a:pos x="3845" y="2098"/>
                        </a:cxn>
                        <a:cxn ang="0">
                          <a:pos x="3659" y="1810"/>
                        </a:cxn>
                        <a:cxn ang="0">
                          <a:pos x="3438" y="1528"/>
                        </a:cxn>
                        <a:cxn ang="0">
                          <a:pos x="3193" y="1252"/>
                        </a:cxn>
                        <a:cxn ang="0">
                          <a:pos x="2858" y="935"/>
                        </a:cxn>
                        <a:cxn ang="0">
                          <a:pos x="2434" y="605"/>
                        </a:cxn>
                        <a:cxn ang="0">
                          <a:pos x="1991" y="341"/>
                        </a:cxn>
                        <a:cxn ang="0">
                          <a:pos x="1549" y="143"/>
                        </a:cxn>
                        <a:cxn ang="0">
                          <a:pos x="1124" y="35"/>
                        </a:cxn>
                        <a:cxn ang="0">
                          <a:pos x="741" y="0"/>
                        </a:cxn>
                        <a:cxn ang="0">
                          <a:pos x="401" y="47"/>
                        </a:cxn>
                        <a:cxn ang="0">
                          <a:pos x="120" y="173"/>
                        </a:cxn>
                        <a:cxn ang="0">
                          <a:pos x="0" y="269"/>
                        </a:cxn>
                        <a:cxn ang="0">
                          <a:pos x="263" y="101"/>
                        </a:cxn>
                        <a:cxn ang="0">
                          <a:pos x="586" y="18"/>
                        </a:cxn>
                        <a:cxn ang="0">
                          <a:pos x="957" y="18"/>
                        </a:cxn>
                        <a:cxn ang="0">
                          <a:pos x="1357" y="95"/>
                        </a:cxn>
                        <a:cxn ang="0">
                          <a:pos x="1782" y="245"/>
                        </a:cxn>
                        <a:cxn ang="0">
                          <a:pos x="2212" y="467"/>
                        </a:cxn>
                        <a:cxn ang="0">
                          <a:pos x="2643" y="761"/>
                        </a:cxn>
                        <a:cxn ang="0">
                          <a:pos x="3061" y="1120"/>
                        </a:cxn>
                        <a:cxn ang="0">
                          <a:pos x="3318" y="1390"/>
                        </a:cxn>
                        <a:cxn ang="0">
                          <a:pos x="3552" y="1666"/>
                        </a:cxn>
                        <a:cxn ang="0">
                          <a:pos x="3755" y="1954"/>
                        </a:cxn>
                        <a:cxn ang="0">
                          <a:pos x="3922" y="2247"/>
                        </a:cxn>
                        <a:cxn ang="0">
                          <a:pos x="4060" y="2535"/>
                        </a:cxn>
                        <a:cxn ang="0">
                          <a:pos x="4162" y="2823"/>
                        </a:cxn>
                        <a:cxn ang="0">
                          <a:pos x="4221" y="3105"/>
                        </a:cxn>
                        <a:cxn ang="0">
                          <a:pos x="4245" y="3368"/>
                        </a:cxn>
                        <a:cxn ang="0">
                          <a:pos x="4233" y="3590"/>
                        </a:cxn>
                        <a:cxn ang="0">
                          <a:pos x="4185" y="3794"/>
                        </a:cxn>
                        <a:cxn ang="0">
                          <a:pos x="4215" y="3692"/>
                        </a:cxn>
                        <a:cxn ang="0">
                          <a:pos x="4245" y="3482"/>
                        </a:cxn>
                        <a:cxn ang="0">
                          <a:pos x="4251" y="3368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sk-SK"/>
                    </a:p>
                  </p:txBody>
                </p:sp>
                <p:grpSp>
                  <p:nvGrpSpPr>
                    <p:cNvPr id="86028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86029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1" y="186"/>
                          </a:cxn>
                          <a:cxn ang="0">
                            <a:pos x="442" y="54"/>
                          </a:cxn>
                          <a:cxn ang="0">
                            <a:pos x="771" y="6"/>
                          </a:cxn>
                          <a:cxn ang="0">
                            <a:pos x="1136" y="36"/>
                          </a:cxn>
                          <a:cxn ang="0">
                            <a:pos x="1537" y="144"/>
                          </a:cxn>
                          <a:cxn ang="0">
                            <a:pos x="1949" y="324"/>
                          </a:cxn>
                          <a:cxn ang="0">
                            <a:pos x="2368" y="570"/>
                          </a:cxn>
                          <a:cxn ang="0">
                            <a:pos x="2780" y="888"/>
                          </a:cxn>
                          <a:cxn ang="0">
                            <a:pos x="3103" y="1193"/>
                          </a:cxn>
                          <a:cxn ang="0">
                            <a:pos x="3336" y="1451"/>
                          </a:cxn>
                          <a:cxn ang="0">
                            <a:pos x="3540" y="1721"/>
                          </a:cxn>
                          <a:cxn ang="0">
                            <a:pos x="3719" y="1997"/>
                          </a:cxn>
                          <a:cxn ang="0">
                            <a:pos x="3863" y="2272"/>
                          </a:cxn>
                          <a:cxn ang="0">
                            <a:pos x="3976" y="2548"/>
                          </a:cxn>
                          <a:cxn ang="0">
                            <a:pos x="4060" y="2818"/>
                          </a:cxn>
                          <a:cxn ang="0">
                            <a:pos x="4102" y="3070"/>
                          </a:cxn>
                          <a:cxn ang="0">
                            <a:pos x="4102" y="3321"/>
                          </a:cxn>
                          <a:cxn ang="0">
                            <a:pos x="4060" y="3549"/>
                          </a:cxn>
                          <a:cxn ang="0">
                            <a:pos x="4030" y="3657"/>
                          </a:cxn>
                          <a:cxn ang="0">
                            <a:pos x="4090" y="3447"/>
                          </a:cxn>
                          <a:cxn ang="0">
                            <a:pos x="4108" y="3213"/>
                          </a:cxn>
                          <a:cxn ang="0">
                            <a:pos x="4102" y="3070"/>
                          </a:cxn>
                          <a:cxn ang="0">
                            <a:pos x="4060" y="2812"/>
                          </a:cxn>
                          <a:cxn ang="0">
                            <a:pos x="3982" y="2548"/>
                          </a:cxn>
                          <a:cxn ang="0">
                            <a:pos x="3869" y="2272"/>
                          </a:cxn>
                          <a:cxn ang="0">
                            <a:pos x="3725" y="1997"/>
                          </a:cxn>
                          <a:cxn ang="0">
                            <a:pos x="3546" y="1721"/>
                          </a:cxn>
                          <a:cxn ang="0">
                            <a:pos x="3342" y="1451"/>
                          </a:cxn>
                          <a:cxn ang="0">
                            <a:pos x="3109" y="1187"/>
                          </a:cxn>
                          <a:cxn ang="0">
                            <a:pos x="2792" y="888"/>
                          </a:cxn>
                          <a:cxn ang="0">
                            <a:pos x="2386" y="576"/>
                          </a:cxn>
                          <a:cxn ang="0">
                            <a:pos x="1967" y="330"/>
                          </a:cxn>
                          <a:cxn ang="0">
                            <a:pos x="1543" y="144"/>
                          </a:cxn>
                          <a:cxn ang="0">
                            <a:pos x="1130" y="30"/>
                          </a:cxn>
                          <a:cxn ang="0">
                            <a:pos x="753" y="0"/>
                          </a:cxn>
                          <a:cxn ang="0">
                            <a:pos x="431" y="54"/>
                          </a:cxn>
                          <a:cxn ang="0">
                            <a:pos x="161" y="186"/>
                          </a:cxn>
                          <a:cxn ang="0">
                            <a:pos x="24" y="306"/>
                          </a:cxn>
                          <a:cxn ang="0">
                            <a:pos x="0" y="336"/>
                          </a:cxn>
                          <a:cxn ang="0">
                            <a:pos x="48" y="282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sk-SK"/>
                      </a:p>
                    </p:txBody>
                  </p:sp>
                  <p:grpSp>
                    <p:nvGrpSpPr>
                      <p:cNvPr id="86030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86031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2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3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4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5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6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7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8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39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0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1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2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3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4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5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6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7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8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49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0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1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2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3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4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5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6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7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8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59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60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61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62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63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64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65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66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909" y="1264"/>
                            </a:cxn>
                            <a:cxn ang="0">
                              <a:pos x="1058" y="1402"/>
                            </a:cxn>
                            <a:cxn ang="0">
                              <a:pos x="1214" y="1528"/>
                            </a:cxn>
                            <a:cxn ang="0">
                              <a:pos x="1369" y="1654"/>
                            </a:cxn>
                            <a:cxn ang="0">
                              <a:pos x="1531" y="1768"/>
                            </a:cxn>
                            <a:cxn ang="0">
                              <a:pos x="1537" y="1768"/>
                            </a:cxn>
                            <a:cxn ang="0">
                              <a:pos x="1375" y="1654"/>
                            </a:cxn>
                            <a:cxn ang="0">
                              <a:pos x="1220" y="1534"/>
                            </a:cxn>
                            <a:cxn ang="0">
                              <a:pos x="1064" y="1402"/>
                            </a:cxn>
                            <a:cxn ang="0">
                              <a:pos x="915" y="1258"/>
                            </a:cxn>
                            <a:cxn ang="0">
                              <a:pos x="765" y="1115"/>
                            </a:cxn>
                            <a:cxn ang="0">
                              <a:pos x="628" y="959"/>
                            </a:cxn>
                            <a:cxn ang="0">
                              <a:pos x="496" y="803"/>
                            </a:cxn>
                            <a:cxn ang="0">
                              <a:pos x="377" y="647"/>
                            </a:cxn>
                            <a:cxn ang="0">
                              <a:pos x="269" y="485"/>
                            </a:cxn>
                            <a:cxn ang="0">
                              <a:pos x="167" y="323"/>
                            </a:cxn>
                            <a:cxn ang="0">
                              <a:pos x="78" y="161"/>
                            </a:cxn>
                            <a:cxn ang="0">
                              <a:pos x="0" y="0"/>
                            </a:cxn>
                            <a:cxn ang="0">
                              <a:pos x="0" y="12"/>
                            </a:cxn>
                            <a:cxn ang="0">
                              <a:pos x="78" y="173"/>
                            </a:cxn>
                            <a:cxn ang="0">
                              <a:pos x="167" y="335"/>
                            </a:cxn>
                            <a:cxn ang="0">
                              <a:pos x="269" y="491"/>
                            </a:cxn>
                            <a:cxn ang="0">
                              <a:pos x="377" y="653"/>
                            </a:cxn>
                            <a:cxn ang="0">
                              <a:pos x="496" y="809"/>
                            </a:cxn>
                            <a:cxn ang="0">
                              <a:pos x="628" y="965"/>
                            </a:cxn>
                            <a:cxn ang="0">
                              <a:pos x="765" y="1121"/>
                            </a:cxn>
                            <a:cxn ang="0">
                              <a:pos x="909" y="1264"/>
                            </a:cxn>
                            <a:cxn ang="0">
                              <a:pos x="909" y="1264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grpSp>
                      <p:nvGrpSpPr>
                        <p:cNvPr id="86067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86068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69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0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1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2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3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4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5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6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7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8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  <p:sp>
                        <p:nvSpPr>
                          <p:cNvPr id="86079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sk-SK"/>
                          </a:p>
                        </p:txBody>
                      </p:sp>
                    </p:grpSp>
                    <p:sp>
                      <p:nvSpPr>
                        <p:cNvPr id="86080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1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2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3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4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5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6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7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8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89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0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1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2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3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4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5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6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7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8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099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0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1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2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3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4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5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6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7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8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09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10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11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12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13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14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  <p:sp>
                      <p:nvSpPr>
                        <p:cNvPr id="86115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sk-SK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86116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86117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6118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86119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86120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1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/>
                    <a:ahLst/>
                    <a:cxnLst>
                      <a:cxn ang="0">
                        <a:pos x="1006" y="1102"/>
                      </a:cxn>
                      <a:cxn ang="0">
                        <a:pos x="696" y="823"/>
                      </a:cxn>
                      <a:cxn ang="0">
                        <a:pos x="333" y="447"/>
                      </a:cxn>
                      <a:cxn ang="0">
                        <a:pos x="51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2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3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4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5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6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7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86128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</p:grpSp>
        <p:grpSp>
          <p:nvGrpSpPr>
            <p:cNvPr id="86129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86130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/>
                <a:ahLst/>
                <a:cxnLst>
                  <a:cxn ang="0">
                    <a:pos x="873" y="1150"/>
                  </a:cxn>
                  <a:cxn ang="0">
                    <a:pos x="741" y="1019"/>
                  </a:cxn>
                  <a:cxn ang="0">
                    <a:pos x="610" y="875"/>
                  </a:cxn>
                  <a:cxn ang="0">
                    <a:pos x="490" y="737"/>
                  </a:cxn>
                  <a:cxn ang="0">
                    <a:pos x="377" y="593"/>
                  </a:cxn>
                  <a:cxn ang="0">
                    <a:pos x="275" y="443"/>
                  </a:cxn>
                  <a:cxn ang="0">
                    <a:pos x="173" y="299"/>
                  </a:cxn>
                  <a:cxn ang="0">
                    <a:pos x="84" y="149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84" y="155"/>
                  </a:cxn>
                  <a:cxn ang="0">
                    <a:pos x="173" y="305"/>
                  </a:cxn>
                  <a:cxn ang="0">
                    <a:pos x="269" y="449"/>
                  </a:cxn>
                  <a:cxn ang="0">
                    <a:pos x="377" y="593"/>
                  </a:cxn>
                  <a:cxn ang="0">
                    <a:pos x="490" y="737"/>
                  </a:cxn>
                  <a:cxn ang="0">
                    <a:pos x="610" y="881"/>
                  </a:cxn>
                  <a:cxn ang="0">
                    <a:pos x="735" y="1019"/>
                  </a:cxn>
                  <a:cxn ang="0">
                    <a:pos x="873" y="1150"/>
                  </a:cxn>
                  <a:cxn ang="0">
                    <a:pos x="1010" y="1276"/>
                  </a:cxn>
                  <a:cxn ang="0">
                    <a:pos x="1148" y="1396"/>
                  </a:cxn>
                  <a:cxn ang="0">
                    <a:pos x="1286" y="1510"/>
                  </a:cxn>
                  <a:cxn ang="0">
                    <a:pos x="1429" y="1618"/>
                  </a:cxn>
                  <a:cxn ang="0">
                    <a:pos x="1435" y="1618"/>
                  </a:cxn>
                  <a:cxn ang="0">
                    <a:pos x="1292" y="1510"/>
                  </a:cxn>
                  <a:cxn ang="0">
                    <a:pos x="1154" y="1396"/>
                  </a:cxn>
                  <a:cxn ang="0">
                    <a:pos x="1010" y="1276"/>
                  </a:cxn>
                  <a:cxn ang="0">
                    <a:pos x="873" y="1150"/>
                  </a:cxn>
                  <a:cxn ang="0">
                    <a:pos x="873" y="1150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6131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/>
                <a:ahLst/>
                <a:cxnLst>
                  <a:cxn ang="0">
                    <a:pos x="957" y="1463"/>
                  </a:cxn>
                  <a:cxn ang="0">
                    <a:pos x="789" y="1289"/>
                  </a:cxn>
                  <a:cxn ang="0">
                    <a:pos x="634" y="1115"/>
                  </a:cxn>
                  <a:cxn ang="0">
                    <a:pos x="490" y="929"/>
                  </a:cxn>
                  <a:cxn ang="0">
                    <a:pos x="365" y="743"/>
                  </a:cxn>
                  <a:cxn ang="0">
                    <a:pos x="251" y="557"/>
                  </a:cxn>
                  <a:cxn ang="0">
                    <a:pos x="149" y="372"/>
                  </a:cxn>
                  <a:cxn ang="0">
                    <a:pos x="66" y="186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6" y="198"/>
                  </a:cxn>
                  <a:cxn ang="0">
                    <a:pos x="149" y="384"/>
                  </a:cxn>
                  <a:cxn ang="0">
                    <a:pos x="251" y="569"/>
                  </a:cxn>
                  <a:cxn ang="0">
                    <a:pos x="365" y="755"/>
                  </a:cxn>
                  <a:cxn ang="0">
                    <a:pos x="490" y="935"/>
                  </a:cxn>
                  <a:cxn ang="0">
                    <a:pos x="634" y="1115"/>
                  </a:cxn>
                  <a:cxn ang="0">
                    <a:pos x="789" y="1295"/>
                  </a:cxn>
                  <a:cxn ang="0">
                    <a:pos x="957" y="1463"/>
                  </a:cxn>
                  <a:cxn ang="0">
                    <a:pos x="1130" y="1618"/>
                  </a:cxn>
                  <a:cxn ang="0">
                    <a:pos x="1303" y="1762"/>
                  </a:cxn>
                  <a:cxn ang="0">
                    <a:pos x="1483" y="1894"/>
                  </a:cxn>
                  <a:cxn ang="0">
                    <a:pos x="1662" y="2014"/>
                  </a:cxn>
                  <a:cxn ang="0">
                    <a:pos x="1668" y="2014"/>
                  </a:cxn>
                  <a:cxn ang="0">
                    <a:pos x="1483" y="1894"/>
                  </a:cxn>
                  <a:cxn ang="0">
                    <a:pos x="1303" y="1762"/>
                  </a:cxn>
                  <a:cxn ang="0">
                    <a:pos x="1130" y="1618"/>
                  </a:cxn>
                  <a:cxn ang="0">
                    <a:pos x="957" y="1463"/>
                  </a:cxn>
                  <a:cxn ang="0">
                    <a:pos x="957" y="1463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86132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133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134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135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86136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86137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86138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/>
                  <a:ahLst/>
                  <a:cxnLst>
                    <a:cxn ang="0">
                      <a:pos x="227" y="134"/>
                    </a:cxn>
                    <a:cxn ang="0">
                      <a:pos x="203" y="144"/>
                    </a:cxn>
                    <a:cxn ang="0">
                      <a:pos x="179" y="138"/>
                    </a:cxn>
                    <a:cxn ang="0">
                      <a:pos x="149" y="126"/>
                    </a:cxn>
                    <a:cxn ang="0">
                      <a:pos x="126" y="102"/>
                    </a:cxn>
                    <a:cxn ang="0">
                      <a:pos x="102" y="72"/>
                    </a:cxn>
                    <a:cxn ang="0">
                      <a:pos x="84" y="48"/>
                    </a:cxn>
                    <a:cxn ang="0">
                      <a:pos x="78" y="24"/>
                    </a:cxn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78" y="0"/>
                    </a:cxn>
                    <a:cxn ang="0">
                      <a:pos x="18" y="60"/>
                    </a:cxn>
                    <a:cxn ang="0">
                      <a:pos x="0" y="90"/>
                    </a:cxn>
                    <a:cxn ang="0">
                      <a:pos x="0" y="120"/>
                    </a:cxn>
                    <a:cxn ang="0">
                      <a:pos x="12" y="156"/>
                    </a:cxn>
                    <a:cxn ang="0">
                      <a:pos x="36" y="192"/>
                    </a:cxn>
                    <a:cxn ang="0">
                      <a:pos x="66" y="216"/>
                    </a:cxn>
                    <a:cxn ang="0">
                      <a:pos x="96" y="222"/>
                    </a:cxn>
                    <a:cxn ang="0">
                      <a:pos x="126" y="222"/>
                    </a:cxn>
                    <a:cxn ang="0">
                      <a:pos x="155" y="210"/>
                    </a:cxn>
                    <a:cxn ang="0">
                      <a:pos x="227" y="138"/>
                    </a:cxn>
                    <a:cxn ang="0">
                      <a:pos x="227" y="134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6139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6140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/>
                  <a:ahLst/>
                  <a:cxnLst>
                    <a:cxn ang="0">
                      <a:pos x="179" y="18"/>
                    </a:cxn>
                    <a:cxn ang="0">
                      <a:pos x="197" y="48"/>
                    </a:cxn>
                    <a:cxn ang="0">
                      <a:pos x="203" y="60"/>
                    </a:cxn>
                    <a:cxn ang="0">
                      <a:pos x="197" y="66"/>
                    </a:cxn>
                    <a:cxn ang="0">
                      <a:pos x="65" y="192"/>
                    </a:cxn>
                    <a:cxn ang="0">
                      <a:pos x="59" y="198"/>
                    </a:cxn>
                    <a:cxn ang="0">
                      <a:pos x="47" y="192"/>
                    </a:cxn>
                    <a:cxn ang="0">
                      <a:pos x="17" y="174"/>
                    </a:cxn>
                    <a:cxn ang="0">
                      <a:pos x="0" y="150"/>
                    </a:cxn>
                    <a:cxn ang="0">
                      <a:pos x="0" y="126"/>
                    </a:cxn>
                    <a:cxn ang="0">
                      <a:pos x="131" y="0"/>
                    </a:cxn>
                    <a:cxn ang="0">
                      <a:pos x="155" y="0"/>
                    </a:cxn>
                    <a:cxn ang="0">
                      <a:pos x="179" y="18"/>
                    </a:cxn>
                    <a:cxn ang="0">
                      <a:pos x="179" y="18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86141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86142" name="Rectangle 1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86143" name="Rectangle 1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86144" name="Rectangle 1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F3A6D2F-D137-45D9-8E31-8D6056619594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86145" name="Rectangle 1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86146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ransition advTm="9000"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Ako závisí elektrický odpor od vlastností vodičov</a:t>
            </a:r>
          </a:p>
        </p:txBody>
      </p:sp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Riešenie</a:t>
            </a:r>
          </a:p>
        </p:txBody>
      </p:sp>
      <p:pic>
        <p:nvPicPr>
          <p:cNvPr id="19464" name="Picture 8" descr="priklad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2276475"/>
            <a:ext cx="7739062" cy="1576388"/>
          </a:xfrm>
          <a:noFill/>
          <a:ln/>
        </p:spPr>
      </p:pic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Odpoveď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042988" y="2492375"/>
            <a:ext cx="7794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sz="4000">
                <a:latin typeface="Arial" charset="0"/>
              </a:rPr>
              <a:t>Výsledný odpor rezistorov je 7 Ω. </a:t>
            </a:r>
          </a:p>
        </p:txBody>
      </p:sp>
    </p:spTree>
  </p:cSld>
  <p:clrMapOvr>
    <a:masterClrMapping/>
  </p:clrMapOvr>
  <p:transition spd="slow" advTm="20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35975" cy="4852988"/>
          </a:xfrm>
        </p:spPr>
        <p:txBody>
          <a:bodyPr/>
          <a:lstStyle/>
          <a:p>
            <a:r>
              <a:rPr lang="sk-SK"/>
              <a:t>Elektrický odpor vodiča je priamo úmerný jeho dĺžke. </a:t>
            </a:r>
          </a:p>
          <a:p>
            <a:r>
              <a:rPr lang="sk-SK"/>
              <a:t>Elektrický odpor vodiča je nepriamoúmerný obsahu priečneho rezu drôtu. </a:t>
            </a:r>
          </a:p>
          <a:p>
            <a:r>
              <a:rPr lang="sk-SK"/>
              <a:t>Elektrický odpor vodiča závisí od materiálu vodiča. </a:t>
            </a:r>
          </a:p>
          <a:p>
            <a:r>
              <a:rPr lang="sk-SK"/>
              <a:t>Elektrický odpor kovov sa zväčšuje zo stúpajúcou teplotou. </a:t>
            </a:r>
          </a:p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/>
              <a:t>Čo je to rezistor?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k-SK" sz="2000" u="sng"/>
              <a:t>Rezistor</a:t>
            </a:r>
            <a:r>
              <a:rPr lang="sk-SK" sz="2000"/>
              <a:t> je elektrotechnická súčiastka s vyznačeným odporom. </a:t>
            </a:r>
          </a:p>
          <a:p>
            <a:pPr>
              <a:lnSpc>
                <a:spcPct val="80000"/>
              </a:lnSpc>
            </a:pPr>
            <a:r>
              <a:rPr lang="sk-SK" sz="2000"/>
              <a:t>Súčasťou je keramický valček alebo doštička z izolantu, na nej je navinutý izolovaný drôt, ktorý má veľký odpor a je pokrytý ochranným lakom. </a:t>
            </a:r>
          </a:p>
          <a:p>
            <a:pPr>
              <a:lnSpc>
                <a:spcPct val="80000"/>
              </a:lnSpc>
            </a:pPr>
            <a:r>
              <a:rPr lang="sk-SK" sz="2000"/>
              <a:t>Používajú sa aj také rezistory, v ktorých je na miesto izolovaného drôtu tenká uhlíková vrstva. </a:t>
            </a:r>
          </a:p>
          <a:p>
            <a:pPr>
              <a:lnSpc>
                <a:spcPct val="80000"/>
              </a:lnSpc>
            </a:pPr>
            <a:r>
              <a:rPr lang="sk-SK" sz="2000"/>
              <a:t>Obidva konce drôtu alebo vrstvy sú pripojené ku svorkám rezistoru.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-1685912300" y="-3695700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-1685912300" y="-3662045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-1685912300" y="-3695700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1695103925" y="-3662045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-1685959925" y="-3695700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149" name="Group 53"/>
          <p:cNvGraphicFramePr>
            <a:graphicFrameLocks noGrp="1"/>
          </p:cNvGraphicFramePr>
          <p:nvPr/>
        </p:nvGraphicFramePr>
        <p:xfrm>
          <a:off x="-1685959925" y="-36957000"/>
          <a:ext cx="208280" cy="80986313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2. </a:t>
                      </a:r>
                      <a:r>
                        <a:rPr kumimoji="0" lang="sk-SK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Co je to rezistor?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Rezistor</a:t>
                      </a:r>
                      <a:r>
                        <a:rPr kumimoji="0" lang="sk-S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 je elektrotechnická součástka s vyznačeným odporem. Součástí je keramický váleček nebo destička z izolantu, na níž je navinut izolovaný drát, který má velký odpor a je pokryt ochranným lakem. Užívají se také rezistory, ve kterých je místo izolovaného drátu tenká uhlíková vrstva. Oba konce drátu nebo vrstvy jsou připojeny ke svorkám rezistoru.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-1685912300" y="-3662045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-1685912300" y="-36253738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1695103925" y="-3662045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1695103925" y="-36253738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-1685959925" y="-36620450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-1685912300" y="-36253738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-1685912300" y="-35310763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>
            <a:off x="1695103925" y="-36253738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-1685912300" y="-35310763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-1685959925" y="-36253738"/>
            <a:ext cx="0" cy="0"/>
          </a:xfrm>
          <a:prstGeom prst="line">
            <a:avLst/>
          </a:prstGeom>
          <a:noFill/>
          <a:ln w="0" cap="rnd">
            <a:solidFill>
              <a:srgbClr val="01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4139" name="Picture 43" descr="rezistory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6463" y="3789363"/>
            <a:ext cx="3814762" cy="2100262"/>
          </a:xfrm>
          <a:noFill/>
          <a:ln/>
        </p:spPr>
      </p:pic>
      <p:sp>
        <p:nvSpPr>
          <p:cNvPr id="4141" name="Rectangle 45"/>
          <p:cNvSpPr>
            <a:spLocks noChangeArrowheads="1"/>
          </p:cNvSpPr>
          <p:nvPr/>
        </p:nvSpPr>
        <p:spPr bwMode="auto">
          <a:xfrm>
            <a:off x="827088" y="6237288"/>
            <a:ext cx="547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altLang="zh-CN">
                <a:latin typeface="Arial" charset="0"/>
              </a:rPr>
              <a:t>elektrotechnická značka rezistora: </a:t>
            </a:r>
          </a:p>
        </p:txBody>
      </p:sp>
      <p:pic>
        <p:nvPicPr>
          <p:cNvPr id="4142" name="Picture 46" descr="elodpo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6308725"/>
            <a:ext cx="1000125" cy="285750"/>
          </a:xfrm>
          <a:noFill/>
          <a:ln/>
        </p:spPr>
      </p:pic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sz="2800" u="sng"/>
              <a:t>Sériové zapojenie rezistorov a ich výsledný odpor</a:t>
            </a:r>
            <a:r>
              <a:rPr lang="sk-SK" altLang="zh-CN" sz="2800"/>
              <a:t> pri zapojení za sebou. </a:t>
            </a:r>
            <a:r>
              <a:rPr lang="sk-SK" sz="2800"/>
              <a:t/>
            </a:r>
            <a:br>
              <a:rPr lang="sk-SK" sz="2800"/>
            </a:br>
            <a:endParaRPr lang="sk-SK" sz="2800"/>
          </a:p>
        </p:txBody>
      </p:sp>
      <p:pic>
        <p:nvPicPr>
          <p:cNvPr id="8196" name="Picture 4" descr="obv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133600"/>
            <a:ext cx="4895850" cy="3400425"/>
          </a:xfrm>
          <a:noFill/>
          <a:ln/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148263" y="1341438"/>
            <a:ext cx="2952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1257300" algn="l"/>
              </a:tabLst>
            </a:pPr>
            <a:r>
              <a:rPr lang="sk-SK" sz="2400">
                <a:latin typeface="Arial" charset="0"/>
              </a:rPr>
              <a:t>Výsledný odpor </a:t>
            </a:r>
            <a:r>
              <a:rPr lang="sk-SK" sz="2400" i="1">
                <a:latin typeface="Arial" charset="0"/>
              </a:rPr>
              <a:t>R</a:t>
            </a:r>
            <a:r>
              <a:rPr lang="sk-SK" sz="2400">
                <a:latin typeface="Arial" charset="0"/>
              </a:rPr>
              <a:t> dvoch spotrebičov zapojených za sebou (sériovo) sa rovná súčtu odporov </a:t>
            </a:r>
            <a:r>
              <a:rPr lang="sk-SK" sz="2400" i="1">
                <a:latin typeface="Arial" charset="0"/>
              </a:rPr>
              <a:t>R1</a:t>
            </a:r>
            <a:r>
              <a:rPr lang="sk-SK" sz="2400">
                <a:latin typeface="Arial" charset="0"/>
              </a:rPr>
              <a:t> a </a:t>
            </a:r>
            <a:r>
              <a:rPr lang="sk-SK" sz="2400" i="1">
                <a:latin typeface="Arial" charset="0"/>
              </a:rPr>
              <a:t>R2</a:t>
            </a:r>
            <a:r>
              <a:rPr lang="sk-SK" sz="2400">
                <a:latin typeface="Arial" charset="0"/>
              </a:rPr>
              <a:t> obidvoch rezistorov: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659563" y="3573463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b="1">
                <a:solidFill>
                  <a:srgbClr val="FF0000"/>
                </a:solidFill>
                <a:latin typeface="Arial" charset="0"/>
              </a:rPr>
              <a:t>R = R1 + R2</a:t>
            </a:r>
            <a:r>
              <a:rPr lang="sk-SK" altLang="zh-CN">
                <a:latin typeface="Arial" charset="0"/>
              </a:rPr>
              <a:t> 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258888" y="5876925"/>
            <a:ext cx="521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Prúd je v obvode všade rovnaký: </a:t>
            </a:r>
            <a:r>
              <a:rPr lang="sk-SK" sz="2400">
                <a:solidFill>
                  <a:srgbClr val="FF0000"/>
                </a:solidFill>
              </a:rPr>
              <a:t>I=I</a:t>
            </a:r>
            <a:r>
              <a:rPr lang="sk-SK" sz="2400" baseline="-25000">
                <a:solidFill>
                  <a:srgbClr val="FF0000"/>
                </a:solidFill>
              </a:rPr>
              <a:t>1</a:t>
            </a:r>
            <a:r>
              <a:rPr lang="sk-SK" sz="2400">
                <a:solidFill>
                  <a:srgbClr val="FF0000"/>
                </a:solidFill>
              </a:rPr>
              <a:t>=I</a:t>
            </a:r>
            <a:r>
              <a:rPr lang="sk-SK" sz="2400" baseline="-25000">
                <a:solidFill>
                  <a:srgbClr val="FF0000"/>
                </a:solidFill>
              </a:rPr>
              <a:t>2</a:t>
            </a:r>
            <a:endParaRPr lang="sk-SK"/>
          </a:p>
        </p:txBody>
      </p:sp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5435600" y="1341438"/>
            <a:ext cx="32400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400"/>
              <a:t>Napätie </a:t>
            </a:r>
            <a:r>
              <a:rPr lang="sk-SK" sz="2400" i="1">
                <a:solidFill>
                  <a:schemeClr val="folHlink"/>
                </a:solidFill>
              </a:rPr>
              <a:t>U </a:t>
            </a:r>
            <a:r>
              <a:rPr lang="sk-SK" sz="2400"/>
              <a:t>medzi vonkajšími svorkami dvoch rezistorov zapojených za sebou sa rovná súčtu napätí </a:t>
            </a:r>
            <a:r>
              <a:rPr lang="sk-SK" sz="2400" i="1">
                <a:solidFill>
                  <a:schemeClr val="folHlink"/>
                </a:solidFill>
              </a:rPr>
              <a:t>U1</a:t>
            </a:r>
            <a:r>
              <a:rPr lang="sk-SK" sz="2400" i="1"/>
              <a:t> </a:t>
            </a:r>
            <a:r>
              <a:rPr lang="sk-SK" sz="2400"/>
              <a:t>a</a:t>
            </a:r>
            <a:r>
              <a:rPr lang="sk-SK" sz="2400" i="1"/>
              <a:t> </a:t>
            </a:r>
            <a:r>
              <a:rPr lang="sk-SK" sz="2400" i="1">
                <a:solidFill>
                  <a:schemeClr val="folHlink"/>
                </a:solidFill>
              </a:rPr>
              <a:t>U2 </a:t>
            </a:r>
            <a:r>
              <a:rPr lang="sk-SK" sz="2400"/>
              <a:t>medzi svorkami jednotlivých rezistorov.</a:t>
            </a:r>
            <a:r>
              <a:rPr lang="sk-SK"/>
              <a:t>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164388" y="4724400"/>
            <a:ext cx="185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altLang="zh-CN" b="1">
                <a:solidFill>
                  <a:srgbClr val="FF0000"/>
                </a:solidFill>
              </a:rPr>
              <a:t>U = U1 + U2</a:t>
            </a:r>
            <a:r>
              <a:rPr lang="sk-SK" altLang="zh-CN"/>
              <a:t> </a:t>
            </a:r>
          </a:p>
        </p:txBody>
      </p:sp>
      <p:pic>
        <p:nvPicPr>
          <p:cNvPr id="88070" name="Picture 6" descr="obv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700213"/>
            <a:ext cx="4895850" cy="3400425"/>
          </a:xfrm>
          <a:noFill/>
          <a:ln/>
        </p:spPr>
      </p:pic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zh-CN" sz="2800" u="sng"/>
              <a:t>Paralelné zapojenie rezistorov a ich výsledný odpor</a:t>
            </a:r>
            <a:r>
              <a:rPr lang="sk-SK" altLang="zh-CN" sz="2800"/>
              <a:t> </a:t>
            </a:r>
            <a:br>
              <a:rPr lang="sk-SK" altLang="zh-CN" sz="2800"/>
            </a:br>
            <a:r>
              <a:rPr lang="sk-SK" altLang="zh-CN" sz="2800">
                <a:solidFill>
                  <a:srgbClr val="FF0000"/>
                </a:solidFill>
              </a:rPr>
              <a:t>(vedľa seba)</a:t>
            </a:r>
            <a:endParaRPr lang="sk-SK" sz="2800">
              <a:solidFill>
                <a:srgbClr val="FF0000"/>
              </a:solidFill>
            </a:endParaRPr>
          </a:p>
        </p:txBody>
      </p:sp>
      <p:pic>
        <p:nvPicPr>
          <p:cNvPr id="14340" name="Picture 4" descr="obv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492375"/>
            <a:ext cx="4038600" cy="2667000"/>
          </a:xfrm>
          <a:noFill/>
          <a:ln/>
        </p:spPr>
      </p:pic>
      <p:pic>
        <p:nvPicPr>
          <p:cNvPr id="14343" name="Picture 7" descr="parale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64163" y="2708275"/>
            <a:ext cx="2205037" cy="817563"/>
          </a:xfrm>
          <a:noFill/>
          <a:ln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140200" y="1557338"/>
            <a:ext cx="227806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altLang="zh-CN">
                <a:latin typeface="Arial" charset="0"/>
              </a:rPr>
              <a:t>Pre výsledný odpor R rezistorov o odporoch R1 a R2 zapojených vedľa seba platí: 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859338" y="3933825"/>
            <a:ext cx="2447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altLang="zh-CN">
                <a:latin typeface="Arial" charset="0"/>
              </a:rPr>
              <a:t>Prúdy vo vetvách sú opačne v obrátenom pomere ako odpory rezistorov: 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084888" y="4868863"/>
            <a:ext cx="1816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b="1">
                <a:solidFill>
                  <a:srgbClr val="FF0000"/>
                </a:solidFill>
                <a:latin typeface="Arial" charset="0"/>
              </a:rPr>
              <a:t>I1 : I2 = R2: R1</a:t>
            </a:r>
            <a:r>
              <a:rPr lang="sk-SK" altLang="zh-CN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pic>
        <p:nvPicPr>
          <p:cNvPr id="14352" name="Picture 16" descr="priklad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 l="60713" t="8797"/>
          <a:stretch>
            <a:fillRect/>
          </a:stretch>
        </p:blipFill>
        <p:spPr>
          <a:xfrm>
            <a:off x="7488238" y="2708275"/>
            <a:ext cx="1655762" cy="817563"/>
          </a:xfrm>
          <a:noFill/>
          <a:ln/>
        </p:spPr>
      </p:pic>
    </p:spTree>
  </p:cSld>
  <p:clrMapOvr>
    <a:masterClrMapping/>
  </p:clrMapOvr>
  <p:transition spd="slow" advTm="2400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292725" y="1989138"/>
            <a:ext cx="22320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altLang="zh-CN" sz="2400">
                <a:latin typeface="Arial" charset="0"/>
              </a:rPr>
              <a:t>Prúd v nerozvetvenej časti sa rovná súčtu prúdov vo vetvách: 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7019925" y="35004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b="1">
                <a:solidFill>
                  <a:srgbClr val="FF0000"/>
                </a:solidFill>
                <a:latin typeface="Arial" charset="0"/>
              </a:rPr>
              <a:t>I = I1 + I2</a:t>
            </a:r>
            <a:r>
              <a:rPr lang="sk-SK" altLang="zh-CN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pic>
        <p:nvPicPr>
          <p:cNvPr id="90118" name="Picture 6" descr="obv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916113"/>
            <a:ext cx="4543425" cy="3000375"/>
          </a:xfrm>
          <a:noFill/>
          <a:ln/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258888" y="5734050"/>
            <a:ext cx="4808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/>
              <a:t>Na pätie je rovnaké v celom obvode. U=U</a:t>
            </a:r>
            <a:r>
              <a:rPr lang="sk-SK" baseline="-25000"/>
              <a:t>1</a:t>
            </a:r>
            <a:r>
              <a:rPr lang="sk-SK"/>
              <a:t>=U</a:t>
            </a:r>
            <a:r>
              <a:rPr lang="sk-SK" baseline="-25000"/>
              <a:t>2</a:t>
            </a:r>
            <a:endParaRPr lang="sk-SK"/>
          </a:p>
        </p:txBody>
      </p:sp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/>
              <a:t>Príklad:</a:t>
            </a:r>
            <a:r>
              <a:rPr lang="sk-SK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87450" y="2054225"/>
            <a:ext cx="7561263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sk-SK" altLang="zh-CN" sz="3200">
                <a:latin typeface="Arial" charset="0"/>
              </a:rPr>
              <a:t>Dva rezistory s odpormi R1 = 10 Ω a R2 = 25 Ω su v elektrickom obvode zapojené vedľa seba. Medzi svorkami každého z rezistorov je napätie U = 6 V. Určte ich výsledný odpor. </a:t>
            </a:r>
          </a:p>
        </p:txBody>
      </p:sp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Zápis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19475" y="2060575"/>
            <a:ext cx="2328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sz="3600">
                <a:latin typeface="Arial" charset="0"/>
              </a:rPr>
              <a:t>R2 = 25 Ω</a:t>
            </a:r>
            <a:r>
              <a:rPr lang="sk-SK" altLang="zh-CN">
                <a:latin typeface="Arial" charset="0"/>
              </a:rPr>
              <a:t>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708400" y="2781300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sz="3600">
                <a:latin typeface="Arial" charset="0"/>
              </a:rPr>
              <a:t>U = 6 V 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779838" y="3357563"/>
            <a:ext cx="1820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sz="3600" u="sng">
                <a:latin typeface="Arial" charset="0"/>
              </a:rPr>
              <a:t>R = ? Ω</a:t>
            </a:r>
            <a:r>
              <a:rPr lang="sk-SK" altLang="zh-CN">
                <a:latin typeface="Arial" charset="0"/>
              </a:rPr>
              <a:t>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348038" y="1412875"/>
            <a:ext cx="2392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sk-SK" altLang="zh-CN" sz="3600">
                <a:latin typeface="Arial" charset="0"/>
              </a:rPr>
              <a:t>R1 = 10 Ω </a:t>
            </a:r>
          </a:p>
        </p:txBody>
      </p:sp>
    </p:spTree>
  </p:cSld>
  <p:clrMapOvr>
    <a:masterClrMapping/>
  </p:clrMapOvr>
  <p:transition advTm="900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bola">
  <a:themeElements>
    <a:clrScheme name="Parabola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Parabola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rabola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bola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bola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bola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bola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bola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bola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bola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bola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</Template>
  <TotalTime>169</TotalTime>
  <Words>386</Words>
  <Application>Microsoft Office PowerPoint</Application>
  <PresentationFormat>Prezentácia na obrazovke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Parabola</vt:lpstr>
      <vt:lpstr>Ako závisí elektrický odpor od vlastností vodičov</vt:lpstr>
      <vt:lpstr>Snímka 2</vt:lpstr>
      <vt:lpstr>Čo je to rezistor?</vt:lpstr>
      <vt:lpstr>Sériové zapojenie rezistorov a ich výsledný odpor pri zapojení za sebou.  </vt:lpstr>
      <vt:lpstr>Snímka 5</vt:lpstr>
      <vt:lpstr>Paralelné zapojenie rezistorov a ich výsledný odpor  (vedľa seba)</vt:lpstr>
      <vt:lpstr>Snímka 7</vt:lpstr>
      <vt:lpstr>Príklad: </vt:lpstr>
      <vt:lpstr>Zápis</vt:lpstr>
      <vt:lpstr>Riešenie</vt:lpstr>
      <vt:lpstr>Odpoveď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závisí elektrický odpor od vlastností vodičov</dc:title>
  <dc:creator>Ing. Alena Slivková</dc:creator>
  <cp:lastModifiedBy>Windows User</cp:lastModifiedBy>
  <cp:revision>10</cp:revision>
  <dcterms:created xsi:type="dcterms:W3CDTF">2008-05-27T14:42:07Z</dcterms:created>
  <dcterms:modified xsi:type="dcterms:W3CDTF">2013-02-21T16:28:16Z</dcterms:modified>
</cp:coreProperties>
</file>