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56" r:id="rId11"/>
    <p:sldId id="265" r:id="rId12"/>
    <p:sldId id="266" r:id="rId13"/>
    <p:sldId id="257" r:id="rId14"/>
    <p:sldId id="25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7.12.2021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676401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Dedičnosť KRVNÝCH SKUPÍN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6200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3DB1E2F-FD84-45FE-9C4A-AA0C8EC0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939336"/>
          </a:xfrm>
          <a:solidFill>
            <a:schemeClr val="accent6">
              <a:lumMod val="90000"/>
            </a:schemeClr>
          </a:solidFill>
        </p:spPr>
        <p:txBody>
          <a:bodyPr/>
          <a:lstStyle/>
          <a:p>
            <a:pPr algn="l"/>
            <a:r>
              <a:rPr lang="sk-SK" dirty="0">
                <a:solidFill>
                  <a:schemeClr val="bg1"/>
                </a:solidFill>
              </a:rPr>
              <a:t>Genotypy: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CE8ABC2-4CBA-4F9E-A280-9E42F1B7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66FF2482-4300-4599-8CF7-AEEF9C9C5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18889" r="27500" b="15340"/>
          <a:stretch/>
        </p:blipFill>
        <p:spPr>
          <a:xfrm>
            <a:off x="2914436" y="1572057"/>
            <a:ext cx="5791200" cy="4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4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E68959-D5B5-436A-BC23-5BC22C3E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E075D8E-718A-4C0B-A275-6B9037213B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Žena s krvnou skupinou B (</a:t>
            </a:r>
            <a:r>
              <a:rPr lang="sk-SK" dirty="0" err="1">
                <a:solidFill>
                  <a:schemeClr val="bg1"/>
                </a:solidFill>
              </a:rPr>
              <a:t>heteroz</a:t>
            </a:r>
            <a:r>
              <a:rPr lang="sk-SK" dirty="0">
                <a:solidFill>
                  <a:schemeClr val="bg1"/>
                </a:solidFill>
              </a:rPr>
              <a:t>.) a muž s krvnou skupinou A (</a:t>
            </a:r>
            <a:r>
              <a:rPr lang="sk-SK" dirty="0" err="1">
                <a:solidFill>
                  <a:schemeClr val="bg1"/>
                </a:solidFill>
              </a:rPr>
              <a:t>heteroz</a:t>
            </a:r>
            <a:r>
              <a:rPr lang="sk-SK" dirty="0">
                <a:solidFill>
                  <a:schemeClr val="bg1"/>
                </a:solidFill>
              </a:rPr>
              <a:t>.) majú deti. S akou pravdepodobnosťou bude mať ich dieťa: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a.)krvnú skupinu A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b.)krvnú skupinu 0?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Aký bude FŠP???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39685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39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Zaujímavosti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18155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139" t="17578" r="35761" b="12109"/>
          <a:stretch>
            <a:fillRect/>
          </a:stretch>
        </p:blipFill>
        <p:spPr bwMode="auto">
          <a:xfrm>
            <a:off x="1214414" y="-1"/>
            <a:ext cx="5072098" cy="68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5688" t="16601" r="35212" b="32617"/>
          <a:stretch>
            <a:fillRect/>
          </a:stretch>
        </p:blipFill>
        <p:spPr bwMode="auto">
          <a:xfrm>
            <a:off x="857224" y="0"/>
            <a:ext cx="677147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52578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ALELA</a:t>
            </a:r>
          </a:p>
        </p:txBody>
      </p:sp>
      <p:sp>
        <p:nvSpPr>
          <p:cNvPr id="5" name="Obláčik 4"/>
          <p:cNvSpPr/>
          <p:nvPr/>
        </p:nvSpPr>
        <p:spPr>
          <a:xfrm>
            <a:off x="381000" y="1828800"/>
            <a:ext cx="8763000" cy="2514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HOMOZYGOT</a:t>
            </a:r>
          </a:p>
        </p:txBody>
      </p:sp>
      <p:sp>
        <p:nvSpPr>
          <p:cNvPr id="6" name="Obláčik 5"/>
          <p:cNvSpPr/>
          <p:nvPr/>
        </p:nvSpPr>
        <p:spPr>
          <a:xfrm>
            <a:off x="1371600" y="3429000"/>
            <a:ext cx="7772400" cy="25146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AUTOZÓMY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78486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HEMOFÍLIA</a:t>
            </a:r>
          </a:p>
        </p:txBody>
      </p:sp>
      <p:sp>
        <p:nvSpPr>
          <p:cNvPr id="5" name="Obláčik 4"/>
          <p:cNvSpPr/>
          <p:nvPr/>
        </p:nvSpPr>
        <p:spPr>
          <a:xfrm>
            <a:off x="609600" y="2057400"/>
            <a:ext cx="7848600" cy="25146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CISTICKÁ FIBRÓZA</a:t>
            </a:r>
          </a:p>
        </p:txBody>
      </p:sp>
      <p:sp>
        <p:nvSpPr>
          <p:cNvPr id="6" name="Obláčik 5"/>
          <p:cNvSpPr/>
          <p:nvPr/>
        </p:nvSpPr>
        <p:spPr>
          <a:xfrm>
            <a:off x="838200" y="3657600"/>
            <a:ext cx="7848600" cy="251460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KARYOTYP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78486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Sesterské </a:t>
            </a:r>
            <a:r>
              <a:rPr lang="sk-SK" sz="6600" dirty="0" err="1"/>
              <a:t>chromatidy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304800" y="2057400"/>
            <a:ext cx="8229600" cy="25146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/>
              <a:t>Homologické chromozómy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03A06EA-35E0-4E36-A999-A0E2F50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POHLAVNÉ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EEAA04A-B497-47E4-837B-1D210715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560158EE-BDFD-4280-B1E4-DF959356B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20371" r="48333" b="29259"/>
          <a:stretch/>
        </p:blipFill>
        <p:spPr>
          <a:xfrm>
            <a:off x="1524000" y="141794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69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2FDF3A-2A5E-40AD-9B49-00F2E4B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482"/>
            <a:ext cx="8229600" cy="711053"/>
          </a:xfrm>
          <a:solidFill>
            <a:schemeClr val="tx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Homogametické</a:t>
            </a:r>
            <a:r>
              <a:rPr lang="sk-SK" dirty="0">
                <a:solidFill>
                  <a:schemeClr val="bg1"/>
                </a:solidFill>
              </a:rPr>
              <a:t> pohlavie: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20C39B0-1C7B-4219-9466-99FDFE32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06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/>
              <a:t> </a:t>
            </a:r>
            <a:r>
              <a:rPr lang="sk-SK" dirty="0">
                <a:solidFill>
                  <a:schemeClr val="bg1"/>
                </a:solidFill>
              </a:rPr>
              <a:t>je charakteristické prítomnosťou 2 rovnakých pohlavných chromozómov (XX)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xmlns="" id="{3CB8D5E8-AF97-42E3-BC01-6F41B626815D}"/>
              </a:ext>
            </a:extLst>
          </p:cNvPr>
          <p:cNvSpPr txBox="1">
            <a:spLocks/>
          </p:cNvSpPr>
          <p:nvPr/>
        </p:nvSpPr>
        <p:spPr>
          <a:xfrm>
            <a:off x="486310" y="3470098"/>
            <a:ext cx="8229600" cy="711053"/>
          </a:xfrm>
          <a:prstGeom prst="rect">
            <a:avLst/>
          </a:prstGeom>
          <a:solidFill>
            <a:srgbClr val="FFFF00"/>
          </a:solidFill>
        </p:spPr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dirty="0" err="1">
                <a:solidFill>
                  <a:schemeClr val="bg1"/>
                </a:solidFill>
              </a:rPr>
              <a:t>Heterogametické</a:t>
            </a:r>
            <a:r>
              <a:rPr lang="sk-SK" dirty="0">
                <a:solidFill>
                  <a:schemeClr val="bg1"/>
                </a:solidFill>
              </a:rPr>
              <a:t> pohlavie: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xmlns="" id="{A35C890A-83DF-4435-A4B9-801292BF43A3}"/>
              </a:ext>
            </a:extLst>
          </p:cNvPr>
          <p:cNvSpPr txBox="1">
            <a:spLocks/>
          </p:cNvSpPr>
          <p:nvPr/>
        </p:nvSpPr>
        <p:spPr>
          <a:xfrm>
            <a:off x="486310" y="4298449"/>
            <a:ext cx="8229600" cy="1706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/>
              <a:t> </a:t>
            </a:r>
            <a:r>
              <a:rPr lang="sk-SK" dirty="0">
                <a:solidFill>
                  <a:schemeClr val="bg1"/>
                </a:solidFill>
              </a:rPr>
              <a:t>je charakteristické prítomnosťou 2 rôznych pohlavných chromozómov (XY)</a:t>
            </a:r>
          </a:p>
        </p:txBody>
      </p:sp>
    </p:spTree>
    <p:extLst>
      <p:ext uri="{BB962C8B-B14F-4D97-AF65-F5344CB8AC3E}">
        <p14:creationId xmlns:p14="http://schemas.microsoft.com/office/powerpoint/2010/main" xmlns="" val="12320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AD89B38-E4B8-4547-9E00-3B380EFE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2033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sk-SK" dirty="0">
                <a:solidFill>
                  <a:schemeClr val="bg1"/>
                </a:solidFill>
              </a:rPr>
              <a:t>Poznáme 2 základné pohlavné typy: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8450763-67B9-427F-8777-654230BC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087563"/>
          </a:xfrm>
          <a:solidFill>
            <a:schemeClr val="accent6">
              <a:lumMod val="90000"/>
            </a:schemeClr>
          </a:solidFill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a.)DROSOPHILA </a:t>
            </a:r>
            <a:r>
              <a:rPr lang="sk-SK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(=cicavčí typ) 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pri tomto type je </a:t>
            </a:r>
            <a:r>
              <a:rPr lang="sk-SK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samčie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pohlavie </a:t>
            </a:r>
            <a:r>
              <a:rPr lang="sk-SK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heterogametické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samičie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pohlavie je </a:t>
            </a:r>
            <a:r>
              <a:rPr lang="sk-SK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homogametické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(typické pre hmyz, ryby, plazy, cicavce – človeka)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AC39E500-91A0-46EC-8894-0FE476605A1D}"/>
              </a:ext>
            </a:extLst>
          </p:cNvPr>
          <p:cNvSpPr txBox="1">
            <a:spLocks/>
          </p:cNvSpPr>
          <p:nvPr/>
        </p:nvSpPr>
        <p:spPr>
          <a:xfrm>
            <a:off x="457200" y="3958672"/>
            <a:ext cx="8229600" cy="208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b.)ABRAXAS </a:t>
            </a:r>
            <a:r>
              <a:rPr lang="sk-SK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(=vtáčí typ) 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pri tomto type je </a:t>
            </a:r>
            <a:r>
              <a:rPr lang="sk-SK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samčie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pohlavie </a:t>
            </a:r>
            <a:r>
              <a:rPr lang="sk-SK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homogametické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samičie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pohlavie je </a:t>
            </a:r>
            <a:r>
              <a:rPr lang="sk-SK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heterogametické</a:t>
            </a:r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(typické pre vtáky, motýle, </a:t>
            </a:r>
            <a:r>
              <a:rPr lang="sk-SK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obojž</a:t>
            </a:r>
            <a:r>
              <a:rPr lang="sk-S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niektoré plazy, jahoda ...)</a:t>
            </a:r>
          </a:p>
        </p:txBody>
      </p:sp>
    </p:spTree>
    <p:extLst>
      <p:ext uri="{BB962C8B-B14F-4D97-AF65-F5344CB8AC3E}">
        <p14:creationId xmlns:p14="http://schemas.microsoft.com/office/powerpoint/2010/main" xmlns="" val="32455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</TotalTime>
  <Words>152</Words>
  <Application>Microsoft Office PowerPoint</Application>
  <PresentationFormat>Prezentácia na obrazovke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Odliatok</vt:lpstr>
      <vt:lpstr>Snímka 1</vt:lpstr>
      <vt:lpstr>Snímka 2</vt:lpstr>
      <vt:lpstr>Snímka 3</vt:lpstr>
      <vt:lpstr>Snímka 4</vt:lpstr>
      <vt:lpstr>Snímka 5</vt:lpstr>
      <vt:lpstr>Snímka 6</vt:lpstr>
      <vt:lpstr>POHLAVNÉ TYPY</vt:lpstr>
      <vt:lpstr>Homogametické pohlavie:</vt:lpstr>
      <vt:lpstr>Poznáme 2 základné pohlavné typy:</vt:lpstr>
      <vt:lpstr>Dedičnosť KRVNÝCH SKUPÍN</vt:lpstr>
      <vt:lpstr>Genotypy:</vt:lpstr>
      <vt:lpstr>Snímka 12</vt:lpstr>
      <vt:lpstr>Zaujímavosti 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Dedičnosť KRVNÝCH SKUPÍN</dc:title>
  <dc:creator>hp</dc:creator>
  <cp:lastModifiedBy>hp</cp:lastModifiedBy>
  <cp:revision>20</cp:revision>
  <dcterms:created xsi:type="dcterms:W3CDTF">2017-03-28T16:20:08Z</dcterms:created>
  <dcterms:modified xsi:type="dcterms:W3CDTF">2021-12-07T07:01:21Z</dcterms:modified>
</cp:coreProperties>
</file>