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27.1.2021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59632" y="764704"/>
            <a:ext cx="6777318" cy="127489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NOMEN OMEN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5949280"/>
            <a:ext cx="6400800" cy="381218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Meno ako znamenie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1495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55576" y="1412776"/>
            <a:ext cx="7745505" cy="387781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sk-SK" dirty="0"/>
          </a:p>
          <a:p>
            <a:r>
              <a:rPr lang="sk-SK" dirty="0"/>
              <a:t>1) obce s názvom súvisiacim so </a:t>
            </a:r>
            <a:r>
              <a:rPr lang="sk-SK" b="1" dirty="0"/>
              <a:t>zvieratami </a:t>
            </a:r>
            <a:endParaRPr lang="sk-SK" dirty="0"/>
          </a:p>
          <a:p>
            <a:r>
              <a:rPr lang="pt-BR" dirty="0"/>
              <a:t>2) obce s názvom súvisiacim s </a:t>
            </a:r>
            <a:r>
              <a:rPr lang="pt-BR" b="1" dirty="0"/>
              <a:t>remeslom </a:t>
            </a:r>
            <a:endParaRPr lang="sk-SK" dirty="0"/>
          </a:p>
          <a:p>
            <a:r>
              <a:rPr lang="pt-BR" dirty="0"/>
              <a:t>3) obce s názvom súvisiacim s </a:t>
            </a:r>
            <a:r>
              <a:rPr lang="pt-BR" b="1" dirty="0"/>
              <a:t>farbou </a:t>
            </a:r>
            <a:endParaRPr lang="pt-BR" dirty="0"/>
          </a:p>
          <a:p>
            <a:r>
              <a:rPr lang="sk-SK" dirty="0"/>
              <a:t>4) obce obsahujúce v názve </a:t>
            </a:r>
            <a:r>
              <a:rPr lang="sk-SK" b="1" dirty="0"/>
              <a:t>deň v týždni </a:t>
            </a:r>
            <a:endParaRPr lang="sk-SK" dirty="0"/>
          </a:p>
          <a:p>
            <a:r>
              <a:rPr lang="sk-SK" dirty="0"/>
              <a:t>5) obce s názvom obsahujúcim slovo </a:t>
            </a:r>
            <a:r>
              <a:rPr lang="sk-SK" b="1" dirty="0"/>
              <a:t>lehota </a:t>
            </a:r>
            <a:endParaRPr lang="sk-SK" dirty="0"/>
          </a:p>
          <a:p>
            <a:r>
              <a:rPr lang="sk-SK" dirty="0"/>
              <a:t>6) obce s názvom súvisiacim s </a:t>
            </a:r>
            <a:r>
              <a:rPr lang="sk-SK" b="1" dirty="0"/>
              <a:t>banskými názvami </a:t>
            </a:r>
            <a:endParaRPr lang="sk-SK" dirty="0"/>
          </a:p>
          <a:p>
            <a:r>
              <a:rPr lang="sk-SK" dirty="0"/>
              <a:t>7) obce obsahujúce </a:t>
            </a:r>
            <a:r>
              <a:rPr lang="sk-SK" b="1" dirty="0"/>
              <a:t>vlastné mená </a:t>
            </a:r>
            <a:r>
              <a:rPr lang="sk-SK" i="1" dirty="0"/>
              <a:t>(pozn. priezviská) </a:t>
            </a:r>
            <a:r>
              <a:rPr lang="sk-SK" dirty="0"/>
              <a:t>v názve 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56263" cy="1054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sz="2400" b="1" dirty="0"/>
              <a:t>Do zošita uviesť názov obce (mesta), zaznačiť si, v ktorom okrese leží (cca 10 min): </a:t>
            </a:r>
          </a:p>
        </p:txBody>
      </p:sp>
    </p:spTree>
    <p:extLst>
      <p:ext uri="{BB962C8B-B14F-4D97-AF65-F5344CB8AC3E}">
        <p14:creationId xmlns="" xmlns:p14="http://schemas.microsoft.com/office/powerpoint/2010/main" val="26827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zaná kniha">
  <a:themeElements>
    <a:clrScheme name="Viazaná knih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22</TotalTime>
  <Words>88</Words>
  <Application>Microsoft Office PowerPoint</Application>
  <PresentationFormat>Prezentácia na obrazovke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Viazaná kniha</vt:lpstr>
      <vt:lpstr>NOMEN OMEN</vt:lpstr>
      <vt:lpstr>Do zošita uviesť názov obce (mesta), zaznačiť si, v ktorom okrese leží (cca 10 min):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NOMEN OMEN</dc:title>
  <dc:creator>Guest</dc:creator>
  <cp:lastModifiedBy>hp</cp:lastModifiedBy>
  <cp:revision>20</cp:revision>
  <dcterms:created xsi:type="dcterms:W3CDTF">2018-04-25T07:55:40Z</dcterms:created>
  <dcterms:modified xsi:type="dcterms:W3CDTF">2021-01-27T09:41:51Z</dcterms:modified>
</cp:coreProperties>
</file>