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2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POZNÁVANIE RASTLINNÝCH A ŽIVOČÍŠNYCH druhov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16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Výsledok vyh&amp;lcaron;adávania obrázkov pre dopyt vretenica severn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92896"/>
            <a:ext cx="4680519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21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sidlo mod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5832647" cy="295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44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biodidac.bio.uottawa.ca/ftp/biodidac/zoo/platyhel/photo/turb037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446449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8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lovuzdar.sk/userfiles/foto/16491/110035/zrulie_moiarn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44077"/>
            <a:ext cx="5472608" cy="373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5184576" cy="3384376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403648" y="2636912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37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17334"/>
              </p:ext>
            </p:extLst>
          </p:nvPr>
        </p:nvGraphicFramePr>
        <p:xfrm>
          <a:off x="1475656" y="2060848"/>
          <a:ext cx="5328592" cy="397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Snímka" r:id="rId3" imgW="4570330" imgH="3427618" progId="PowerPoint.Slide.12">
                  <p:embed/>
                </p:oleObj>
              </mc:Choice>
              <mc:Fallback>
                <p:oleObj name="Snímka" r:id="rId3" imgW="4570330" imgH="3427618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848"/>
                        <a:ext cx="5328592" cy="3978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dĺžnik 6"/>
          <p:cNvSpPr/>
          <p:nvPr/>
        </p:nvSpPr>
        <p:spPr>
          <a:xfrm>
            <a:off x="1691680" y="242088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57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36032"/>
              </p:ext>
            </p:extLst>
          </p:nvPr>
        </p:nvGraphicFramePr>
        <p:xfrm>
          <a:off x="1115616" y="2060847"/>
          <a:ext cx="5256584" cy="392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Snímka" r:id="rId3" imgW="4570330" imgH="3427618" progId="PowerPoint.Slide.12">
                  <p:embed/>
                </p:oleObj>
              </mc:Choice>
              <mc:Fallback>
                <p:oleObj name="Snímka" r:id="rId3" imgW="4570330" imgH="3427618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7"/>
                        <a:ext cx="5256584" cy="39266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dĺžnik 5"/>
          <p:cNvSpPr/>
          <p:nvPr/>
        </p:nvSpPr>
        <p:spPr>
          <a:xfrm>
            <a:off x="1331640" y="234888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2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44824"/>
            <a:ext cx="381642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74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432048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4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5256584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30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http://aa.ecn.cz/img_upload/e6ffb6c50bc1424ab10ecf09e063cd63/oceanarium_lisabon_devilfish01_800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8" r="38954" b="44444"/>
          <a:stretch/>
        </p:blipFill>
        <p:spPr bwMode="auto">
          <a:xfrm>
            <a:off x="1331640" y="1844824"/>
            <a:ext cx="6264696" cy="32952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69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844824"/>
            <a:ext cx="475252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40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5400600" cy="3744416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763688" y="2276872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9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sladi&amp;ccaron; oby&amp;ccaron;ajn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583264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02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sojka škriekav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4087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Výsledok vyh&amp;lcaron;adávania obrázkov pre dopyt kapor oby&amp;ccaron;ajn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276873"/>
            <a:ext cx="597666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67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volavka popolav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6120679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96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plavú&amp;ncaron;"/>
          <p:cNvPicPr/>
          <p:nvPr/>
        </p:nvPicPr>
        <p:blipFill>
          <a:blip r:embed="rId2" cstate="print"/>
          <a:srcRect b="6960"/>
          <a:stretch>
            <a:fillRect/>
          </a:stretch>
        </p:blipFill>
        <p:spPr bwMode="auto">
          <a:xfrm>
            <a:off x="1763688" y="1556792"/>
            <a:ext cx="4968552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93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http://blog.doucovanie-vzdelavanie.sk/uploads/2011/12/tuniak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408712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73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http://obrazky.4ever.sk/data/674xX/zvieratka/vodny-zivot/morsky-konik-153768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6" t="13479" r="21976" b="27323"/>
          <a:stretch/>
        </p:blipFill>
        <p:spPr bwMode="auto">
          <a:xfrm>
            <a:off x="1763688" y="2132856"/>
            <a:ext cx="5832648" cy="30963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2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4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img.aktuality.sk/stories/NAJNOVSIE_FOTKY/ILUSTRACNE/PRIRODA/ZOO/article/sepia_obycajna_3_tnaqua.org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4" b="4189"/>
          <a:stretch/>
        </p:blipFill>
        <p:spPr bwMode="auto">
          <a:xfrm>
            <a:off x="251520" y="2204864"/>
            <a:ext cx="7848872" cy="3528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5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dicts.info/img/ud/c/coelacanth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4491"/>
          <a:stretch/>
        </p:blipFill>
        <p:spPr bwMode="auto">
          <a:xfrm>
            <a:off x="899592" y="2132856"/>
            <a:ext cx="7200800" cy="36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61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http://galeria.sengym-moodle.sk/albums/userpics/10001/normal_potapnik_obruben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1"/>
            <a:ext cx="691276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 descr="https://encrypted-tbn1.gstatic.com/images?q=tbn:ANd9GcROw8Jq-ovkWk3DZVbr1gSIPhrMYQQaEhKuh6BAVXUa_sGoFju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518457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sazp.sk/bisel/galerie/crustacea_malacostraca_soubory/image00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1"/>
            <a:ext cx="518457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Industriáln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Industriálne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dustriáln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</TotalTime>
  <Words>55</Words>
  <Application>Microsoft Office PowerPoint</Application>
  <PresentationFormat>Prezentácia na obrazovke 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26</vt:i4>
      </vt:variant>
    </vt:vector>
  </HeadingPairs>
  <TitlesOfParts>
    <vt:vector size="29" baseType="lpstr">
      <vt:lpstr>Industriálne</vt:lpstr>
      <vt:lpstr>Snímka</vt:lpstr>
      <vt:lpstr>Microsoft PowerPoint Slide</vt:lpstr>
      <vt:lpstr>POZNÁVANIE RASTLINNÝCH A ŽIVOČÍŠNYCH druhov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20.</vt:lpstr>
      <vt:lpstr>21.</vt:lpstr>
      <vt:lpstr>22.</vt:lpstr>
      <vt:lpstr>23.</vt:lpstr>
      <vt:lpstr>24.</vt:lpstr>
      <vt:lpstr>25.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POZNÁVANIE RASTLINNÝCH A ŽIVOČÍŠNYCH druhov</dc:title>
  <dc:creator>Guest</dc:creator>
  <cp:lastModifiedBy>Guest</cp:lastModifiedBy>
  <cp:revision>23</cp:revision>
  <dcterms:created xsi:type="dcterms:W3CDTF">2019-04-08T12:31:22Z</dcterms:created>
  <dcterms:modified xsi:type="dcterms:W3CDTF">2019-04-08T12:48:45Z</dcterms:modified>
</cp:coreProperties>
</file>