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8.12.2020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295401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sk-SK" sz="7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OPAKOVANIE</a:t>
            </a:r>
            <a:endParaRPr lang="sk-SK" sz="7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otazni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16406"/>
            <a:ext cx="7280134" cy="51415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019800" cy="93933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Objekt štúdia GEO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676400"/>
            <a:ext cx="6019800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Kto bol </a:t>
            </a:r>
            <a:r>
              <a:rPr lang="sk-SK" sz="460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Ptolemajos</a:t>
            </a:r>
            <a:r>
              <a:rPr kumimoji="0" lang="sk-SK" sz="46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2971800"/>
            <a:ext cx="8458200" cy="9393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 fontScale="77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Mohorovičičova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plocha diskontinuity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4267200"/>
            <a:ext cx="6019800" cy="939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Prírodné zdroje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57200" y="5486400"/>
            <a:ext cx="6019800" cy="939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Krajinný potenciál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457200"/>
            <a:ext cx="60198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Uzol, sieť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1752600"/>
            <a:ext cx="7162800" cy="9393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Ins="91440" anchor="b">
            <a:normAutofit fontScale="92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Jednotky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topickej dimenzie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533400" y="2971800"/>
            <a:ext cx="7086600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850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Jednotky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46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chórickej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dimenzie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533400" y="4343400"/>
            <a:ext cx="60198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Ekologická stabilita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457200" y="5638800"/>
            <a:ext cx="60198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dezertifikácia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457200"/>
            <a:ext cx="60198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Sklenníkový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efekt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81000" y="1828800"/>
            <a:ext cx="6019800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skládky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3200400"/>
            <a:ext cx="6019800" cy="939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Čo je ODPAD?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57200" y="4572000"/>
            <a:ext cx="6019800" cy="9393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Kyslé dažde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457200"/>
            <a:ext cx="84582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7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Súčasťou čoho je </a:t>
            </a:r>
            <a:r>
              <a:rPr lang="sk-SK" sz="4600" dirty="0" err="1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fyzickogeografická</a:t>
            </a: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 sféra + čo zahŕňa?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1676400"/>
            <a:ext cx="6019800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slumy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2971800"/>
            <a:ext cx="8382000" cy="939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 fontScale="7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Vymenujte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aspoň 5 problémov veľkomiest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57200" y="4419600"/>
            <a:ext cx="60198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Variabilita krajiny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457200" y="5562600"/>
            <a:ext cx="8382000" cy="939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Hranice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krajinnej sféry Zeme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457200"/>
            <a:ext cx="60198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Erózia pôdy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533400" y="1828800"/>
            <a:ext cx="8610600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7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Delenie nerastných surovín podľa ich hospodárskeho využitia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29</TotalTime>
  <Words>66</Words>
  <PresentationFormat>Prezentácia na obrazovke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Odliatok</vt:lpstr>
      <vt:lpstr>OPAKOVANIE</vt:lpstr>
      <vt:lpstr>Objekt štúdia GEO</vt:lpstr>
      <vt:lpstr>Snímka 3</vt:lpstr>
      <vt:lpstr>Snímka 4</vt:lpstr>
      <vt:lpstr>Snímka 5</vt:lpstr>
      <vt:lpstr>Snímka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</dc:title>
  <dc:creator>hp</dc:creator>
  <cp:lastModifiedBy>hp</cp:lastModifiedBy>
  <cp:revision>10</cp:revision>
  <dcterms:created xsi:type="dcterms:W3CDTF">2016-11-06T09:29:50Z</dcterms:created>
  <dcterms:modified xsi:type="dcterms:W3CDTF">2020-12-08T09:52:53Z</dcterms:modified>
</cp:coreProperties>
</file>