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0BEED8-CAE1-7787-CBA4-0470DE03B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1746E2-EC0E-9454-EDAA-6868AF48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D1574E7-2664-526D-362A-7F48F177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697155-FEBD-8F6E-B365-92837251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B45B32-4BD8-9177-D088-313FFA66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4293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3B394-1A4B-3D07-3E9D-A0983977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238BBF4-4366-E159-4F9C-983C9435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977E217-4850-325E-FB22-2197FC9C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AD3594-5984-CBB6-F8BA-92FE2A7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8D74CE-F507-CA00-4FA9-4530008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539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B413579-6FB5-6262-BA2A-B21D4F9B3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1558F9C-03FF-232D-D9B4-FB15062F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FF5F0E-9117-72F7-5F23-E9061E52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A1E57F4-DFE0-A9DA-F918-90CDD098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E65BF87-FFF7-F498-D03F-E561CB6D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88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7DCD2-C287-DBB9-9327-F557DCF5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41D978-4BB0-519A-C51A-D9B6A491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A89B8B8-D05D-AC52-B8EE-859FE09F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8CED275-6D54-EDEE-6507-FE878404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F80675B-B233-E15B-42F1-8ABF5BA7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54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F58E9-37AF-D630-723E-5C23368C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351044-22BE-7596-3ADC-1DBC2D65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F8C50A-174A-5A91-7262-D4ECD8E3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AA277B7-C736-86F0-1CA3-6AAA456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FF6A654-FE31-83ED-2D62-E4F97FE4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277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8DEBAA-30F9-8EFF-2817-22146A65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9417D4-C990-FBD0-25B5-056858025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B364F3F-C86A-1E70-36A0-64E34F79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F68F6D3-4F43-3253-B2A8-D4930CF1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04CE4D1-A92A-2590-7C92-ADF03C01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E75E531-AF8A-379C-A738-AF875CB4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0258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2CBDE4-151D-693B-778F-6C269833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98397A-BDE5-DD2A-9544-E2AAE962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A30ACAF-B0CF-7241-8C75-36CB20D5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2671D1F-EAEE-850F-8E82-D1653097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05BE839-4545-F67A-4B99-F17F9E997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71FC312-1119-98BE-BE8C-A2521305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37A2D6F-0AB4-2700-2C1F-36140855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3BCDD21-484D-4726-A271-F185DDC5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75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84C6C2-E811-9A63-97E9-B18A1F72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886B1AA-D683-5E6F-3C26-B37903A2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96B6EB3-C4DF-76EC-5C6B-48BED43A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445ADA2-0938-7570-9DAA-FF4A6153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452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AD4EA16-7FC6-4ACB-7B27-F720A3A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F5C85E9-F6A1-52B3-107E-155C603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286B54F-F878-1137-E69E-4F05D405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975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1DF554-B807-CFB3-2CB7-C9D8C33E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2B41F8-FD4E-E7B7-AA75-FFBA26EC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360E314-C221-5343-DA0C-DC7DDA8F5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A22D6D5-AA4C-21EC-A8C1-94F785BC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1D8FAE-6A7C-D2FF-AA63-25477316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B974768-A6FD-3199-06AB-0B2169DC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20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CD0B5-86B6-A8FD-5B4F-A0820425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DC80C32-2160-D6FE-4364-35634C66E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5452F1-B2EC-F943-3084-CCF166E7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5521341-44BF-60B0-70C3-AC5FCC9F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55C0DFF-5284-447B-1E47-07E24495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9E4B05F-2048-F82A-953C-5EF248FA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69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288E956-6499-55A7-0A3F-A5972E22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3B41A5-64FE-8307-0AC7-70E5876F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4CF7799-237A-938E-8319-8E0D5C39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D30F-0E8D-485C-9D81-C418D43CECB3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4DE2DA-87E7-F0D3-104F-83AB7D210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33D7628-E279-843E-6DBC-D51ECD1F6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8095-A0BC-40FE-869B-1269D2E0B86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052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f2rvZ7Uv4s" TargetMode="External"/><Relationship Id="rId4" Type="http://schemas.openxmlformats.org/officeDocument/2006/relationships/hyperlink" Target="https://youtu.be/RiTfe-ckD_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mt.rs/wp-content/uploads/2015/12/robotika.jpg" TargetMode="External"/><Relationship Id="rId7" Type="http://schemas.openxmlformats.org/officeDocument/2006/relationships/hyperlink" Target="https://i.ytimg.com/vi/CVRTwUacxDw/maxresdefault.jpg" TargetMode="External"/><Relationship Id="rId2" Type="http://schemas.openxmlformats.org/officeDocument/2006/relationships/hyperlink" Target="https://dam.nmhmedia.sk/image/3940dcfe-f8c7-402a-8ab4-0f3d8f8dbb29_vedci-pracuju-na-robotoch-s-umelou-inteligenciou-ktore-by-sa-mohli-stat-spolocnikom-osamelych-alebo-.jpg/960/5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osveteit.zoznam.sk/wp-content/uploads/2021/12/titulka-robot-2.jpg" TargetMode="External"/><Relationship Id="rId5" Type="http://schemas.openxmlformats.org/officeDocument/2006/relationships/hyperlink" Target="https://cdn.glassrpske.rs/slika/2021/08/750x500/20210820090314_373638.jpg" TargetMode="External"/><Relationship Id="rId4" Type="http://schemas.openxmlformats.org/officeDocument/2006/relationships/hyperlink" Target="https://cdn4.focus.bg/fakti/photos/big/1b5/idva-li-vremeto-na-humanoidnite-roboti-video-1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Airbus razvija humanoidne robote - SMT">
            <a:extLst>
              <a:ext uri="{FF2B5EF4-FFF2-40B4-BE49-F238E27FC236}">
                <a16:creationId xmlns:a16="http://schemas.microsoft.com/office/drawing/2014/main" id="{D47EE667-5AB0-5A10-CBA3-04FE964F6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0" b="8399"/>
          <a:stretch/>
        </p:blipFill>
        <p:spPr bwMode="auto">
          <a:xfrm>
            <a:off x="-3050" y="37259"/>
            <a:ext cx="12192001" cy="42014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odnadpis 2">
            <a:extLst>
              <a:ext uri="{FF2B5EF4-FFF2-40B4-BE49-F238E27FC236}">
                <a16:creationId xmlns:a16="http://schemas.microsoft.com/office/drawing/2014/main" id="{81B025FF-F730-1F8A-7944-6569DBD47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>
            <a:off x="747109" y="4450611"/>
            <a:ext cx="10221570" cy="545785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sz="4000" dirty="0">
                <a:latin typeface="Amasis MT Pro Black" panose="02040A04050005020304" pitchFamily="18" charset="-18"/>
              </a:rPr>
              <a:t>Paradox </a:t>
            </a:r>
            <a:r>
              <a:rPr lang="en-US" sz="4000" dirty="0" err="1">
                <a:latin typeface="Amasis MT Pro Black" panose="02040A04050005020304" pitchFamily="18" charset="-18"/>
              </a:rPr>
              <a:t>blaženej</a:t>
            </a:r>
            <a:r>
              <a:rPr lang="en-US" sz="4000" dirty="0">
                <a:latin typeface="Amasis MT Pro Black" panose="02040A04050005020304" pitchFamily="18" charset="-18"/>
              </a:rPr>
              <a:t> </a:t>
            </a:r>
            <a:r>
              <a:rPr lang="en-US" sz="4000" dirty="0" err="1">
                <a:latin typeface="Amasis MT Pro Black" panose="02040A04050005020304" pitchFamily="18" charset="-18"/>
              </a:rPr>
              <a:t>nevedomosti</a:t>
            </a:r>
            <a:endParaRPr lang="en-US" sz="4000" dirty="0">
              <a:latin typeface="Amasis MT Pro Black" panose="02040A04050005020304" pitchFamily="18" charset="-18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26595B0-6955-10F9-B143-8EB475EB4066}"/>
              </a:ext>
            </a:extLst>
          </p:cNvPr>
          <p:cNvSpPr txBox="1"/>
          <p:nvPr/>
        </p:nvSpPr>
        <p:spPr>
          <a:xfrm>
            <a:off x="3706806" y="5802622"/>
            <a:ext cx="43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dirty="0">
                <a:latin typeface="Amasis MT Pro Black" panose="02040A04050005020304" pitchFamily="18" charset="-18"/>
              </a:rPr>
              <a:t>Bc. Dominik Valeš (</a:t>
            </a:r>
            <a:r>
              <a:rPr lang="sk-SK" dirty="0" err="1">
                <a:latin typeface="Amasis MT Pro Black" panose="02040A04050005020304" pitchFamily="18" charset="-18"/>
              </a:rPr>
              <a:t>DeVoM</a:t>
            </a:r>
            <a:r>
              <a:rPr lang="sk-SK" dirty="0">
                <a:latin typeface="Amasis MT Pro Black" panose="02040A04050005020304" pitchFamily="18" charset="-18"/>
              </a:rPr>
              <a:t> /FILM)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79DBEA54-2B04-35C1-B557-84A2A58E3398}"/>
              </a:ext>
            </a:extLst>
          </p:cNvPr>
          <p:cNvSpPr txBox="1">
            <a:spLocks/>
          </p:cNvSpPr>
          <p:nvPr/>
        </p:nvSpPr>
        <p:spPr>
          <a:xfrm>
            <a:off x="747109" y="5208300"/>
            <a:ext cx="10221570" cy="5457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masis MT Pro Black" panose="02040A04050005020304" pitchFamily="18" charset="-18"/>
              </a:rPr>
              <a:t>Paradox </a:t>
            </a:r>
            <a:r>
              <a:rPr lang="en-US" sz="4000" dirty="0" err="1">
                <a:latin typeface="Amasis MT Pro Black" panose="02040A04050005020304" pitchFamily="18" charset="-18"/>
              </a:rPr>
              <a:t>blaženej</a:t>
            </a:r>
            <a:r>
              <a:rPr lang="en-US" sz="4000" dirty="0">
                <a:latin typeface="Amasis MT Pro Black" panose="02040A04050005020304" pitchFamily="18" charset="-18"/>
              </a:rPr>
              <a:t> </a:t>
            </a:r>
            <a:r>
              <a:rPr lang="en-US" sz="4000" dirty="0" err="1">
                <a:latin typeface="Amasis MT Pro Black" panose="02040A04050005020304" pitchFamily="18" charset="-18"/>
              </a:rPr>
              <a:t>nevedomosti</a:t>
            </a:r>
            <a:endParaRPr lang="en-US" sz="4000" dirty="0"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696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Človek ohrozený druh? Roboti nám šliapu na päty všade, kam sa obzrieme">
            <a:extLst>
              <a:ext uri="{FF2B5EF4-FFF2-40B4-BE49-F238E27FC236}">
                <a16:creationId xmlns:a16="http://schemas.microsoft.com/office/drawing/2014/main" id="{B1007439-0C66-3268-11C3-9F3A4DAEA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5EDB5E93-BB44-A503-5FC8-52C1E02C927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 err="1">
                <a:latin typeface="Baguet Script" panose="00000500000000000000" pitchFamily="2" charset="-18"/>
              </a:rPr>
              <a:t>Človek</a:t>
            </a:r>
            <a:r>
              <a:rPr lang="en-US" sz="6600" dirty="0">
                <a:latin typeface="Baguet Script" panose="00000500000000000000" pitchFamily="2" charset="-18"/>
              </a:rPr>
              <a:t> vs. </a:t>
            </a:r>
            <a:r>
              <a:rPr lang="en-US" sz="6600" b="1" dirty="0" err="1">
                <a:latin typeface="Agency FB" panose="020B0503020202020204" pitchFamily="34" charset="0"/>
              </a:rPr>
              <a:t>pokrok</a:t>
            </a:r>
            <a:endParaRPr lang="en-US" sz="6600" b="1" dirty="0">
              <a:latin typeface="Agency FB" panose="020B0503020202020204" pitchFamily="34" charset="0"/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Prototip humanoidnog robota stiže sljedeće godine - Glas Srpske">
            <a:extLst>
              <a:ext uri="{FF2B5EF4-FFF2-40B4-BE49-F238E27FC236}">
                <a16:creationId xmlns:a16="http://schemas.microsoft.com/office/drawing/2014/main" id="{6812CAC2-81DC-DDDB-0232-B9ED43DA8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r="13332" b="-1"/>
          <a:stretch/>
        </p:blipFill>
        <p:spPr bwMode="auto">
          <a:xfrm>
            <a:off x="-4" y="-4"/>
            <a:ext cx="7534640" cy="68579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648B934-C6DD-9628-F9B7-0FC0404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420" y="3563541"/>
            <a:ext cx="5145437" cy="18040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Humanizácia</a:t>
            </a:r>
            <a:r>
              <a:rPr lang="en-US" sz="3600" kern="1200" dirty="0">
                <a:solidFill>
                  <a:schemeClr val="tx1"/>
                </a:solidFill>
                <a:latin typeface="Amasis MT Pro Black" panose="02040A04050005020304" pitchFamily="18" charset="-18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Amasis MT Pro Black" panose="02040A04050005020304" pitchFamily="18" charset="-18"/>
              </a:rPr>
              <a:t>strojov</a:t>
            </a:r>
            <a:endParaRPr lang="en-US" sz="3600" kern="1200" dirty="0">
              <a:solidFill>
                <a:schemeClr val="tx1"/>
              </a:solidFill>
              <a:latin typeface="Amasis MT Pro Black" panose="02040A04050005020304" pitchFamily="18" charset="-18"/>
            </a:endParaRPr>
          </a:p>
        </p:txBody>
      </p:sp>
      <p:pic>
        <p:nvPicPr>
          <p:cNvPr id="3074" name="Picture 2" descr="Идва ли времето на хуманоидните роботи? (ВИДЕО) ᐉ Новини от Fakti.bg -  Технологии | ФАКТИ.БГ">
            <a:extLst>
              <a:ext uri="{FF2B5EF4-FFF2-40B4-BE49-F238E27FC236}">
                <a16:creationId xmlns:a16="http://schemas.microsoft.com/office/drawing/2014/main" id="{7F606BC5-6FC6-17ED-6EBD-C64975EC0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1" r="12052"/>
          <a:stretch/>
        </p:blipFill>
        <p:spPr bwMode="auto">
          <a:xfrm>
            <a:off x="7653541" y="6"/>
            <a:ext cx="4538463" cy="38772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CFAEB764-69C1-A499-2532-E6B6C00FAEE0}"/>
              </a:ext>
            </a:extLst>
          </p:cNvPr>
          <p:cNvSpPr txBox="1"/>
          <p:nvPr/>
        </p:nvSpPr>
        <p:spPr>
          <a:xfrm>
            <a:off x="8859186" y="6317642"/>
            <a:ext cx="45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0" i="0" u="none" strike="noStrike">
                <a:solidFill>
                  <a:srgbClr val="FFFFFF"/>
                </a:solidFill>
                <a:effectLst/>
                <a:latin typeface="YouTube Noto"/>
                <a:hlinkClick r:id="rId4"/>
              </a:rPr>
              <a:t>https://youtu.be/RiTfe-ckD_g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E62434CA-44BC-BDA9-95C7-674D30F3E8DD}"/>
              </a:ext>
            </a:extLst>
          </p:cNvPr>
          <p:cNvSpPr txBox="1"/>
          <p:nvPr/>
        </p:nvSpPr>
        <p:spPr>
          <a:xfrm>
            <a:off x="358027" y="149901"/>
            <a:ext cx="608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5"/>
              </a:rPr>
              <a:t>https://www.youtube.com/watch?v=mf2rvZ7Uv4s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74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p!!Rectangle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THE PHILOSOPHERS Official Trailer (2021) Sci-Fi starring James D'Arcy -  YouTube">
            <a:extLst>
              <a:ext uri="{FF2B5EF4-FFF2-40B4-BE49-F238E27FC236}">
                <a16:creationId xmlns:a16="http://schemas.microsoft.com/office/drawing/2014/main" id="{EBF8C606-708A-6F7C-AA58-25E588997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48B934-C6DD-9628-F9B7-0FC0404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09" y="4909985"/>
            <a:ext cx="3554525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latin typeface="Amasis MT Pro Black" panose="02040A04050005020304" pitchFamily="18" charset="-18"/>
              </a:rPr>
              <a:t>Paradox </a:t>
            </a:r>
            <a:r>
              <a:rPr lang="en-US" sz="2600" dirty="0" err="1">
                <a:latin typeface="Amasis MT Pro Black" panose="02040A04050005020304" pitchFamily="18" charset="-18"/>
              </a:rPr>
              <a:t>blaženej</a:t>
            </a:r>
            <a:r>
              <a:rPr lang="en-US" sz="2600" dirty="0">
                <a:latin typeface="Amasis MT Pro Black" panose="02040A04050005020304" pitchFamily="18" charset="-18"/>
              </a:rPr>
              <a:t> </a:t>
            </a:r>
            <a:r>
              <a:rPr lang="en-US" sz="2600" dirty="0" err="1">
                <a:latin typeface="Amasis MT Pro Black" panose="02040A04050005020304" pitchFamily="18" charset="-18"/>
              </a:rPr>
              <a:t>nevedomosti</a:t>
            </a:r>
            <a:endParaRPr lang="en-US" sz="2600" dirty="0">
              <a:latin typeface="Amasis MT Pro Black" panose="02040A04050005020304" pitchFamily="18" charset="-18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2744F8-6CF1-5CBA-FF79-7321E37D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734" y="4909984"/>
            <a:ext cx="2392504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7:36 – </a:t>
            </a:r>
            <a:r>
              <a:rPr lang="sk-SK" sz="1700" b="1" dirty="0" err="1"/>
              <a:t>The</a:t>
            </a:r>
            <a:r>
              <a:rPr lang="sk-SK" sz="1700" b="1" dirty="0"/>
              <a:t> </a:t>
            </a:r>
            <a:r>
              <a:rPr lang="sk-SK" sz="1700" b="1" dirty="0" err="1"/>
              <a:t>Philosophers</a:t>
            </a:r>
            <a:endParaRPr lang="en-US" sz="1700" b="1" dirty="0"/>
          </a:p>
        </p:txBody>
      </p:sp>
      <p:sp>
        <p:nvSpPr>
          <p:cNvPr id="4109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4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48B934-C6DD-9628-F9B7-0FC0404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Zdroje obrázkov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2744F8-6CF1-5CBA-FF79-7321E37D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sk-SK" sz="1700" dirty="0">
                <a:solidFill>
                  <a:schemeClr val="bg1"/>
                </a:solidFill>
                <a:hlinkClick r:id="rId2"/>
              </a:rPr>
              <a:t>https://dam.nmhmedia.sk/image/3940dcfe-f8c7-402a-8ab4-0f3d8f8dbb29_vedci-pracuju-na-robotoch-s-umelou-inteligenciou-ktore-by-sa-mohli-stat-spolocnikom-osamelych-alebo-.jpg/960/540</a:t>
            </a:r>
            <a:endParaRPr lang="sk-SK" sz="1700" dirty="0">
              <a:solidFill>
                <a:schemeClr val="bg1"/>
              </a:solidFill>
            </a:endParaRPr>
          </a:p>
          <a:p>
            <a:r>
              <a:rPr lang="sk-SK" sz="1700" dirty="0">
                <a:solidFill>
                  <a:schemeClr val="bg1"/>
                </a:solidFill>
                <a:hlinkClick r:id="rId3"/>
              </a:rPr>
              <a:t>https://smt.rs/wp-content/uploads/2015/12/robotika.jpg</a:t>
            </a:r>
            <a:endParaRPr lang="sk-SK" sz="1700" dirty="0">
              <a:solidFill>
                <a:schemeClr val="bg1"/>
              </a:solidFill>
            </a:endParaRPr>
          </a:p>
          <a:p>
            <a:r>
              <a:rPr lang="sk-SK" sz="1700" dirty="0">
                <a:solidFill>
                  <a:schemeClr val="bg1"/>
                </a:solidFill>
                <a:hlinkClick r:id="rId4"/>
              </a:rPr>
              <a:t>https://cdn4.focus.bg/fakti/photos/big/1b5/idva-li-vremeto-na-humanoidnite-roboti-video-1.jpg</a:t>
            </a:r>
            <a:endParaRPr lang="sk-SK" sz="1700" dirty="0">
              <a:solidFill>
                <a:schemeClr val="bg1"/>
              </a:solidFill>
            </a:endParaRPr>
          </a:p>
          <a:p>
            <a:r>
              <a:rPr lang="sk-SK" sz="1700" dirty="0">
                <a:solidFill>
                  <a:schemeClr val="bg1"/>
                </a:solidFill>
                <a:hlinkClick r:id="rId5"/>
              </a:rPr>
              <a:t>https://cdn.glassrpske.rs/slika/2021/08/750x500/20210820090314_373638.jpg</a:t>
            </a:r>
            <a:endParaRPr lang="sk-SK" sz="1700" dirty="0">
              <a:solidFill>
                <a:schemeClr val="bg1"/>
              </a:solidFill>
            </a:endParaRPr>
          </a:p>
          <a:p>
            <a:r>
              <a:rPr lang="sk-SK" sz="1700" dirty="0">
                <a:solidFill>
                  <a:schemeClr val="bg1"/>
                </a:solidFill>
                <a:hlinkClick r:id="rId6"/>
              </a:rPr>
              <a:t>https://vosveteit.zoznam.sk/wp-content/uploads/2021/12/titulka-robot-2.jpg</a:t>
            </a:r>
            <a:endParaRPr lang="sk-SK" sz="1700" dirty="0">
              <a:solidFill>
                <a:schemeClr val="bg1"/>
              </a:solidFill>
            </a:endParaRPr>
          </a:p>
          <a:p>
            <a:r>
              <a:rPr lang="sk-SK" sz="1700" dirty="0">
                <a:solidFill>
                  <a:schemeClr val="bg1"/>
                </a:solidFill>
                <a:hlinkClick r:id="rId7"/>
              </a:rPr>
              <a:t>https://i.ytimg.com/vi/CVRTwUacxDw/maxresdefault.jpg</a:t>
            </a:r>
            <a:endParaRPr lang="sk-SK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2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C70BBDF5-549B-2DF8-333A-33A031A2EF35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atin typeface="Goudy Old Style" panose="02020502050305020303" pitchFamily="18" charset="0"/>
                <a:ea typeface="+mj-ea"/>
                <a:cs typeface="+mj-cs"/>
              </a:rPr>
              <a:t>Ďakujem</a:t>
            </a:r>
            <a:r>
              <a:rPr lang="en-US" sz="3200" dirty="0">
                <a:latin typeface="Goudy Old Style" panose="02020502050305020303" pitchFamily="18" charset="0"/>
                <a:ea typeface="+mj-ea"/>
                <a:cs typeface="+mj-cs"/>
              </a:rPr>
              <a:t> za </a:t>
            </a:r>
            <a:r>
              <a:rPr lang="en-US" sz="3200" dirty="0" err="1">
                <a:latin typeface="Goudy Old Style" panose="02020502050305020303" pitchFamily="18" charset="0"/>
                <a:ea typeface="+mj-ea"/>
                <a:cs typeface="+mj-cs"/>
              </a:rPr>
              <a:t>pozornosť</a:t>
            </a:r>
            <a:endParaRPr lang="en-US" sz="3200" dirty="0">
              <a:latin typeface="Goudy Old Style" panose="02020502050305020303" pitchFamily="18" charset="0"/>
              <a:ea typeface="+mj-ea"/>
              <a:cs typeface="+mj-cs"/>
            </a:endParaRPr>
          </a:p>
        </p:txBody>
      </p:sp>
      <p:pic>
        <p:nvPicPr>
          <p:cNvPr id="5122" name="Picture 2" descr="Strach">
            <a:extLst>
              <a:ext uri="{FF2B5EF4-FFF2-40B4-BE49-F238E27FC236}">
                <a16:creationId xmlns:a16="http://schemas.microsoft.com/office/drawing/2014/main" id="{85613236-7691-DE47-5883-6DBFB7370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 r="1" b="13229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79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151</Words>
  <Application>Microsoft Office PowerPoint</Application>
  <PresentationFormat>Širokouhlá</PresentationFormat>
  <Paragraphs>17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5" baseType="lpstr">
      <vt:lpstr>Agency FB</vt:lpstr>
      <vt:lpstr>Amasis MT Pro Black</vt:lpstr>
      <vt:lpstr>Arial</vt:lpstr>
      <vt:lpstr>Baguet Script</vt:lpstr>
      <vt:lpstr>Calibri</vt:lpstr>
      <vt:lpstr>Calibri Light</vt:lpstr>
      <vt:lpstr>Goudy Old Style</vt:lpstr>
      <vt:lpstr>YouTube Noto</vt:lpstr>
      <vt:lpstr>Motív Office</vt:lpstr>
      <vt:lpstr>Prezentácia programu PowerPoint</vt:lpstr>
      <vt:lpstr>Prezentácia programu PowerPoint</vt:lpstr>
      <vt:lpstr>Humanizácia strojov</vt:lpstr>
      <vt:lpstr>Paradox blaženej nevedomosti</vt:lpstr>
      <vt:lpstr>Zdroje obrázkov 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Valeš</dc:creator>
  <cp:lastModifiedBy>Dominik Valeš</cp:lastModifiedBy>
  <cp:revision>1</cp:revision>
  <dcterms:created xsi:type="dcterms:W3CDTF">2023-04-11T17:26:34Z</dcterms:created>
  <dcterms:modified xsi:type="dcterms:W3CDTF">2023-04-11T17:58:14Z</dcterms:modified>
</cp:coreProperties>
</file>