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Pragmatizmus</a:t>
            </a:r>
            <a:br>
              <a:rPr lang="sk-SK" dirty="0" smtClean="0"/>
            </a:br>
            <a:r>
              <a:rPr lang="sk-SK" sz="2700" b="1" dirty="0"/>
              <a:t>John </a:t>
            </a:r>
            <a:r>
              <a:rPr lang="sk-SK" sz="2700" b="1" dirty="0" err="1"/>
              <a:t>Dewey</a:t>
            </a:r>
            <a:r>
              <a:rPr lang="sk-SK" sz="2700" b="1" dirty="0"/>
              <a:t> a pragmatizmus vo výchove 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„budúcnosť vidím v demokracii a v dobrej vôli človeka“</a:t>
            </a:r>
            <a:endParaRPr lang="sk-SK" dirty="0"/>
          </a:p>
          <a:p>
            <a:r>
              <a:rPr lang="sk-SK" dirty="0"/>
              <a:t>J. </a:t>
            </a:r>
            <a:r>
              <a:rPr lang="sk-SK" dirty="0" err="1"/>
              <a:t>Dewey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93357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51580" y="804519"/>
            <a:ext cx="8197518" cy="1049235"/>
          </a:xfrm>
        </p:spPr>
        <p:txBody>
          <a:bodyPr>
            <a:normAutofit/>
          </a:bodyPr>
          <a:lstStyle/>
          <a:p>
            <a:r>
              <a:rPr lang="sk-SK" dirty="0"/>
              <a:t>John </a:t>
            </a:r>
            <a:r>
              <a:rPr lang="sk-SK" dirty="0" err="1"/>
              <a:t>Dewey</a:t>
            </a:r>
            <a:r>
              <a:rPr lang="sk-SK" dirty="0"/>
              <a:t> </a:t>
            </a:r>
            <a:r>
              <a:rPr lang="sk-SK" sz="2200" dirty="0"/>
              <a:t>(* 20. október 1859, </a:t>
            </a:r>
            <a:r>
              <a:rPr lang="sk-SK" sz="2200" dirty="0" err="1"/>
              <a:t>Burlington</a:t>
            </a:r>
            <a:r>
              <a:rPr lang="sk-SK" sz="2200" dirty="0"/>
              <a:t>, Vermont, USA – † 1. jún 1952, New York)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451579" y="2015732"/>
            <a:ext cx="8539739" cy="345061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sk-SK" dirty="0"/>
              <a:t>John </a:t>
            </a:r>
            <a:r>
              <a:rPr lang="sk-SK" dirty="0" err="1"/>
              <a:t>Dewey</a:t>
            </a:r>
            <a:r>
              <a:rPr lang="sk-SK" dirty="0"/>
              <a:t> (* 20. október 1859, </a:t>
            </a:r>
            <a:r>
              <a:rPr lang="sk-SK" dirty="0" err="1"/>
              <a:t>Burlington</a:t>
            </a:r>
            <a:r>
              <a:rPr lang="sk-SK" dirty="0"/>
              <a:t>, Vermont, USA – † 1. jún 1952, New York) bol americký filozof, predstaviteľ chicagskej školy pragmatizmu, predstaviteľ reformnej pedagogiky. </a:t>
            </a:r>
            <a:r>
              <a:rPr lang="sk-SK" dirty="0" err="1"/>
              <a:t>Deweyho</a:t>
            </a:r>
            <a:r>
              <a:rPr lang="sk-SK" dirty="0"/>
              <a:t> považujú za najvplyvnejšieho amerického sociálneho filozofa a pedagóga. Bol tiež psychológ, sociálny kritik a politický aktivista.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- jeden životopisec ho nazval „hovorca ľudstva“</a:t>
            </a:r>
          </a:p>
          <a:p>
            <a:pPr marL="0" indent="0">
              <a:buNone/>
            </a:pPr>
            <a:r>
              <a:rPr lang="sk-SK" dirty="0"/>
              <a:t>- veľký vplyv na myslenie v USA, (jeho dlhý život)</a:t>
            </a:r>
          </a:p>
          <a:p>
            <a:pPr marL="0" indent="0">
              <a:buNone/>
            </a:pPr>
            <a:r>
              <a:rPr lang="sk-SK" dirty="0"/>
              <a:t>- pôsobil v Japonsku, ZSSR Turecku aj v Číne</a:t>
            </a:r>
          </a:p>
          <a:p>
            <a:pPr marL="0" indent="0">
              <a:buNone/>
            </a:pPr>
            <a:r>
              <a:rPr lang="sk-SK" dirty="0"/>
              <a:t>- jeho filozofia (myslenie) mala poslanie riešiť problémy ľudstva, nielen filozofické akademické problémy; </a:t>
            </a:r>
            <a:r>
              <a:rPr lang="sk-SK" dirty="0" err="1"/>
              <a:t>kopernikovský</a:t>
            </a:r>
            <a:r>
              <a:rPr lang="sk-SK" dirty="0"/>
              <a:t> obrat pragmatizmu vo filozofii;</a:t>
            </a:r>
          </a:p>
          <a:p>
            <a:pPr marL="0" indent="0">
              <a:buNone/>
            </a:pPr>
            <a:r>
              <a:rPr lang="sk-SK" dirty="0"/>
              <a:t>- jeho filozofovanie malo prvky </a:t>
            </a:r>
            <a:r>
              <a:rPr lang="sk-SK" dirty="0" err="1"/>
              <a:t>holizmus</a:t>
            </a:r>
            <a:r>
              <a:rPr lang="sk-SK" dirty="0"/>
              <a:t>- idea dynamickej a otvorenej jednoty;</a:t>
            </a:r>
          </a:p>
          <a:p>
            <a:pPr marL="0" indent="0">
              <a:buNone/>
            </a:pPr>
            <a:r>
              <a:rPr lang="sk-SK" dirty="0"/>
              <a:t>- najprv vplyv </a:t>
            </a:r>
            <a:r>
              <a:rPr lang="sk-SK" dirty="0" err="1"/>
              <a:t>Leibniza</a:t>
            </a:r>
            <a:r>
              <a:rPr lang="sk-SK" dirty="0"/>
              <a:t>, Kanta a </a:t>
            </a:r>
            <a:r>
              <a:rPr lang="sk-SK" dirty="0" err="1"/>
              <a:t>Hegela</a:t>
            </a:r>
            <a:r>
              <a:rPr lang="sk-SK" dirty="0"/>
              <a:t> – idealizmu, potom neskôr aj Darwina;</a:t>
            </a:r>
          </a:p>
          <a:p>
            <a:pPr>
              <a:buFontTx/>
              <a:buChar char="-"/>
            </a:pPr>
            <a:r>
              <a:rPr lang="sk-SK" dirty="0" smtClean="0"/>
              <a:t>jeho </a:t>
            </a:r>
            <a:r>
              <a:rPr lang="sk-SK" dirty="0"/>
              <a:t>sklon k pragmatizmu vzbudili Jamesove Princípy psychológie (1890</a:t>
            </a:r>
            <a:r>
              <a:rPr lang="sk-SK" dirty="0" smtClean="0"/>
              <a:t>);</a:t>
            </a:r>
          </a:p>
          <a:p>
            <a:pPr marL="0" indent="0">
              <a:buNone/>
            </a:pPr>
            <a:r>
              <a:rPr lang="sk-SK" dirty="0" smtClean="0"/>
              <a:t>Niekedy sa označuje </a:t>
            </a:r>
            <a:r>
              <a:rPr lang="sk-SK" dirty="0" err="1"/>
              <a:t>Deweyho</a:t>
            </a:r>
            <a:r>
              <a:rPr lang="sk-SK" dirty="0"/>
              <a:t> „chicagskej škole“ pragmatizmu;</a:t>
            </a:r>
          </a:p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318" y="313509"/>
            <a:ext cx="2127071" cy="290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620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Diela: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 smtClean="0"/>
              <a:t>Štúdie </a:t>
            </a:r>
            <a:r>
              <a:rPr lang="sk-SK" dirty="0"/>
              <a:t>o logickej teórie (1903); 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Ako myslíme (1910);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Skúsenosť a príroda (1925)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Demokracia a výchova (1916)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Rekonštrukcia vo filozofii (1920)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Skúsenosť a výchova (1938)</a:t>
            </a:r>
            <a:endParaRPr lang="sk-SK" dirty="0"/>
          </a:p>
          <a:p>
            <a:pPr marL="0" indent="0">
              <a:buNone/>
            </a:pPr>
            <a:endParaRPr lang="sk-SK" dirty="0"/>
          </a:p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710" y="402310"/>
            <a:ext cx="3165022" cy="506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212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Pedagogika (filozofia výchovy)</a:t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sk-SK" dirty="0" smtClean="0"/>
              <a:t>- </a:t>
            </a:r>
            <a:r>
              <a:rPr lang="sk-SK" dirty="0"/>
              <a:t>predstaviteľ progresívnej edukácie, orientovanej </a:t>
            </a:r>
            <a:r>
              <a:rPr lang="sk-SK" b="1" dirty="0"/>
              <a:t>na praktické vyučovanie</a:t>
            </a:r>
            <a:r>
              <a:rPr lang="sk-SK" dirty="0"/>
              <a:t>;</a:t>
            </a:r>
          </a:p>
          <a:p>
            <a:pPr marL="0" indent="0">
              <a:buNone/>
            </a:pPr>
            <a:r>
              <a:rPr lang="sk-SK" dirty="0"/>
              <a:t>- edukácia je (podobne ako Darwinova evolúcia) </a:t>
            </a:r>
            <a:r>
              <a:rPr lang="sk-SK" b="1" dirty="0"/>
              <a:t>vždy meniaci a vyvíjajúci sa experiment</a:t>
            </a:r>
            <a:r>
              <a:rPr lang="sk-SK" dirty="0"/>
              <a:t>;</a:t>
            </a:r>
          </a:p>
          <a:p>
            <a:pPr marL="0" indent="0">
              <a:buNone/>
            </a:pPr>
            <a:r>
              <a:rPr lang="sk-SK" dirty="0"/>
              <a:t>- viedol experimentálnu základnú školu ako laboratórium;</a:t>
            </a:r>
          </a:p>
          <a:p>
            <a:pPr marL="0" indent="0">
              <a:buNone/>
            </a:pPr>
            <a:r>
              <a:rPr lang="sk-SK" dirty="0"/>
              <a:t>- </a:t>
            </a:r>
            <a:r>
              <a:rPr lang="sk-SK" dirty="0" err="1"/>
              <a:t>Dewey</a:t>
            </a:r>
            <a:r>
              <a:rPr lang="sk-SK" dirty="0"/>
              <a:t> nechápe učenie ako prípravu na život </a:t>
            </a:r>
            <a:r>
              <a:rPr lang="sk-SK" b="1" dirty="0"/>
              <a:t>ale ako život sám</a:t>
            </a:r>
            <a:r>
              <a:rPr lang="sk-SK" dirty="0"/>
              <a:t>;</a:t>
            </a:r>
          </a:p>
          <a:p>
            <a:pPr marL="0" indent="0">
              <a:buNone/>
            </a:pPr>
            <a:r>
              <a:rPr lang="sk-SK" dirty="0"/>
              <a:t>- učenie má byť skupinové a </a:t>
            </a:r>
            <a:r>
              <a:rPr lang="sk-SK" b="1" dirty="0"/>
              <a:t>škola je spoločnosť v malom</a:t>
            </a:r>
            <a:r>
              <a:rPr lang="sk-SK" dirty="0"/>
              <a:t>;</a:t>
            </a:r>
          </a:p>
          <a:p>
            <a:pPr marL="0" indent="0">
              <a:buNone/>
            </a:pPr>
            <a:r>
              <a:rPr lang="sk-SK" dirty="0"/>
              <a:t>- učenie je modelom a rekonštrukciou skúsenosti – testom vzdelania je ako človek vie reagovať pri nových situáciách </a:t>
            </a:r>
          </a:p>
          <a:p>
            <a:pPr marL="0" indent="0">
              <a:buNone/>
            </a:pPr>
            <a:r>
              <a:rPr lang="sk-SK" dirty="0"/>
              <a:t>- Klasické dielo – </a:t>
            </a:r>
            <a:r>
              <a:rPr lang="sk-SK" i="1" dirty="0"/>
              <a:t>Demokracia a výchova </a:t>
            </a:r>
            <a:r>
              <a:rPr lang="sk-SK" dirty="0"/>
              <a:t>1916- jej kľúčovú ideou je, že edukácia je objavovanie nových a šírenie starých významov a hlavnú úlohu v nej hrá komunikácia a proces rozširovanie skúsenosti. 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46385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Sociálna filozofia</a:t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sk-SK" dirty="0" smtClean="0"/>
              <a:t>- </a:t>
            </a:r>
            <a:r>
              <a:rPr lang="sk-SK" dirty="0"/>
              <a:t>vplyv </a:t>
            </a:r>
            <a:r>
              <a:rPr lang="sk-SK" dirty="0" err="1" smtClean="0"/>
              <a:t>Comta</a:t>
            </a:r>
            <a:r>
              <a:rPr lang="sk-SK" dirty="0" smtClean="0"/>
              <a:t>;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- </a:t>
            </a:r>
            <a:r>
              <a:rPr lang="sk-SK" b="1" dirty="0"/>
              <a:t>veda je a má byť organizujúci a integrujúci faktor spoločenského života,</a:t>
            </a:r>
          </a:p>
          <a:p>
            <a:pPr marL="0" indent="0">
              <a:buNone/>
            </a:pPr>
            <a:r>
              <a:rPr lang="sk-SK" dirty="0"/>
              <a:t>- pre </a:t>
            </a:r>
            <a:r>
              <a:rPr lang="sk-SK" dirty="0" err="1"/>
              <a:t>Deweyho</a:t>
            </a:r>
            <a:r>
              <a:rPr lang="sk-SK" dirty="0"/>
              <a:t> je veda príliš abstraktná a praktické využitie je malé;</a:t>
            </a:r>
          </a:p>
          <a:p>
            <a:pPr marL="0" indent="0">
              <a:buNone/>
            </a:pPr>
            <a:r>
              <a:rPr lang="sk-SK" dirty="0"/>
              <a:t>- v politike pôsobil vo viacerých poradných výboroch;</a:t>
            </a:r>
          </a:p>
          <a:p>
            <a:pPr marL="0" indent="0">
              <a:buNone/>
            </a:pPr>
            <a:r>
              <a:rPr lang="sk-SK" dirty="0"/>
              <a:t>- bol sociálnym liberálom, veril že veda dokáže kapitalizmus ovládnuť a modifikovať na čo najmenšie zlo; </a:t>
            </a:r>
          </a:p>
          <a:p>
            <a:pPr marL="0" indent="0">
              <a:buNone/>
            </a:pPr>
            <a:r>
              <a:rPr lang="sk-SK" dirty="0"/>
              <a:t>- D. liberalizmus je prezentovaný dôrazom na emancipáciu </a:t>
            </a:r>
            <a:r>
              <a:rPr lang="sk-SK" dirty="0" smtClean="0"/>
              <a:t>indivídua </a:t>
            </a:r>
            <a:r>
              <a:rPr lang="sk-SK" dirty="0"/>
              <a:t>a jeho aktivitu </a:t>
            </a:r>
            <a:r>
              <a:rPr lang="sk-SK" b="1" dirty="0"/>
              <a:t>v komunite </a:t>
            </a:r>
            <a:r>
              <a:rPr lang="sk-SK" b="1" dirty="0" smtClean="0"/>
              <a:t>smerujúcej </a:t>
            </a:r>
            <a:r>
              <a:rPr lang="sk-SK" b="1" dirty="0"/>
              <a:t>k harmonizácii </a:t>
            </a:r>
            <a:r>
              <a:rPr lang="sk-SK" b="1" dirty="0" smtClean="0"/>
              <a:t>individuálnych </a:t>
            </a:r>
            <a:r>
              <a:rPr lang="sk-SK" b="1" dirty="0"/>
              <a:t>a </a:t>
            </a:r>
            <a:r>
              <a:rPr lang="sk-SK" b="1" dirty="0" smtClean="0"/>
              <a:t>spoločných </a:t>
            </a:r>
            <a:r>
              <a:rPr lang="sk-SK" b="1" dirty="0"/>
              <a:t>potrieb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- zaujímal sa aj o 1. svetovú vojnu, o </a:t>
            </a:r>
            <a:r>
              <a:rPr lang="sk-SK" dirty="0" smtClean="0"/>
              <a:t>Nemecko </a:t>
            </a:r>
            <a:r>
              <a:rPr lang="sk-SK" dirty="0"/>
              <a:t>o a politiku v Európe a vo svete,</a:t>
            </a:r>
          </a:p>
          <a:p>
            <a:pPr marL="0" indent="0">
              <a:buNone/>
            </a:pPr>
            <a:r>
              <a:rPr lang="sk-SK" dirty="0"/>
              <a:t>- hlásil sa k </a:t>
            </a:r>
            <a:r>
              <a:rPr lang="sk-SK" b="1" dirty="0"/>
              <a:t>demokracii ako hodnote a proti násiliu </a:t>
            </a:r>
          </a:p>
        </p:txBody>
      </p:sp>
    </p:spTree>
    <p:extLst>
      <p:ext uri="{BB962C8B-B14F-4D97-AF65-F5344CB8AC3E}">
        <p14:creationId xmlns:p14="http://schemas.microsoft.com/office/powerpoint/2010/main" val="870474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Teória poznania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451578" y="2027924"/>
            <a:ext cx="9603275" cy="3450613"/>
          </a:xfr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sk-SK" dirty="0" smtClean="0"/>
              <a:t>- </a:t>
            </a:r>
            <a:r>
              <a:rPr lang="sk-SK" b="1" dirty="0"/>
              <a:t>myslenie je produkt interakcie medzi organizmom a prostredím </a:t>
            </a:r>
            <a:r>
              <a:rPr lang="sk-SK" dirty="0"/>
              <a:t>– poznanie je praktický nástroj vedenia kontroly tejto interakcie;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 err="1"/>
              <a:t>Deweyho</a:t>
            </a:r>
            <a:r>
              <a:rPr lang="sk-SK" dirty="0"/>
              <a:t> hlavné </a:t>
            </a:r>
            <a:r>
              <a:rPr lang="sk-SK" dirty="0" smtClean="0"/>
              <a:t>myšlienky:</a:t>
            </a:r>
            <a:endParaRPr lang="sk-SK" dirty="0"/>
          </a:p>
          <a:p>
            <a:pPr marL="0" indent="0">
              <a:spcBef>
                <a:spcPts val="0"/>
              </a:spcBef>
              <a:buNone/>
            </a:pPr>
            <a:r>
              <a:rPr lang="sk-SK" dirty="0"/>
              <a:t>A: </a:t>
            </a:r>
            <a:r>
              <a:rPr lang="sk-SK" b="1" dirty="0"/>
              <a:t>- realita je vlastne totožná so skúsenosťou</a:t>
            </a:r>
            <a:r>
              <a:rPr lang="sk-SK" dirty="0"/>
              <a:t> – 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/>
              <a:t>	- </a:t>
            </a:r>
            <a:r>
              <a:rPr lang="sk-SK" dirty="0" err="1"/>
              <a:t>Deweyho</a:t>
            </a:r>
            <a:r>
              <a:rPr lang="sk-SK" dirty="0"/>
              <a:t> nová metafyzika – odhaľuje univerzálne stránky bytia prostredníctvom vedeckého skúmania </a:t>
            </a:r>
            <a:r>
              <a:rPr lang="sk-SK" dirty="0" err="1"/>
              <a:t>partikularít</a:t>
            </a:r>
            <a:r>
              <a:rPr lang="sk-SK" dirty="0"/>
              <a:t>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/>
              <a:t>				- univerzálna je rozmanitosť, rozdielnosť a zmena;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/>
              <a:t>				</a:t>
            </a:r>
            <a:r>
              <a:rPr lang="sk-SK" b="1" dirty="0"/>
              <a:t>- dualizmus empirického a metafyzického (veci pre nás a veci o sebe) považuje za klamstvo.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/>
              <a:t>- </a:t>
            </a:r>
            <a:r>
              <a:rPr lang="sk-SK" dirty="0" err="1"/>
              <a:t>Dewey</a:t>
            </a:r>
            <a:r>
              <a:rPr lang="sk-SK" dirty="0"/>
              <a:t> tvrdí, že po Darwinovi už nemožno akceptovať </a:t>
            </a:r>
            <a:r>
              <a:rPr lang="sk-SK" dirty="0" err="1"/>
              <a:t>Humovský</a:t>
            </a:r>
            <a:r>
              <a:rPr lang="sk-SK" dirty="0"/>
              <a:t> model poznania ako skúsenosti ako stavov vedomia. Skúsenosť je návyk, aktivita a adaptácia </a:t>
            </a:r>
            <a:r>
              <a:rPr lang="sk-SK" b="1" dirty="0"/>
              <a:t>a to len zvonku prístupné</a:t>
            </a:r>
            <a:r>
              <a:rPr lang="sk-SK" dirty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/>
              <a:t>	- dielo Skúsenosť a príroda (1925 zhŕňa celu jeho metafyziku, pre niekoho je to veľdielo 20. storočia)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 smtClean="0"/>
              <a:t>B</a:t>
            </a:r>
            <a:r>
              <a:rPr lang="sk-SK" dirty="0"/>
              <a:t>: - </a:t>
            </a:r>
            <a:r>
              <a:rPr lang="sk-SK" b="1" dirty="0"/>
              <a:t>myslenie a reflexia (poznanie a poznávanie) </a:t>
            </a:r>
            <a:r>
              <a:rPr lang="sk-SK" b="1" dirty="0" smtClean="0"/>
              <a:t>sú </a:t>
            </a:r>
            <a:r>
              <a:rPr lang="sk-SK" b="1" dirty="0"/>
              <a:t>vlastne skúmanie.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/>
              <a:t>	- </a:t>
            </a:r>
            <a:r>
              <a:rPr lang="sk-SK" dirty="0" err="1"/>
              <a:t>Deweyho</a:t>
            </a:r>
            <a:r>
              <a:rPr lang="sk-SK" dirty="0"/>
              <a:t> nová teória poznania je v opozícii k tradičnému modelu (idealistov a realistov), že </a:t>
            </a:r>
            <a:r>
              <a:rPr lang="sk-SK" b="1" dirty="0" smtClean="0"/>
              <a:t>poznanie kopírujú </a:t>
            </a:r>
            <a:r>
              <a:rPr lang="sk-SK" b="1" dirty="0"/>
              <a:t>už danú a hotovú realitu;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/>
              <a:t>	- poznanie je riešenie problému v konkrétnej </a:t>
            </a:r>
            <a:r>
              <a:rPr lang="sk-SK" dirty="0" smtClean="0"/>
              <a:t>problémovej situácii</a:t>
            </a:r>
            <a:endParaRPr lang="sk-SK" dirty="0"/>
          </a:p>
          <a:p>
            <a:pPr marL="0" indent="0">
              <a:spcBef>
                <a:spcPts val="0"/>
              </a:spcBef>
              <a:buNone/>
            </a:pPr>
            <a:r>
              <a:rPr lang="sk-SK" b="1" dirty="0" err="1" smtClean="0"/>
              <a:t>Dewey</a:t>
            </a:r>
            <a:r>
              <a:rPr lang="sk-SK" b="1" dirty="0" smtClean="0"/>
              <a:t> rozdeľuje etapy myslenia: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b="1" dirty="0" smtClean="0"/>
              <a:t>a. pociťovaný </a:t>
            </a:r>
            <a:r>
              <a:rPr lang="sk-SK" b="1" dirty="0"/>
              <a:t>problém, </a:t>
            </a:r>
            <a:endParaRPr lang="sk-SK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sk-SK" b="1" dirty="0" smtClean="0"/>
              <a:t>b</a:t>
            </a:r>
            <a:r>
              <a:rPr lang="sk-SK" b="1" dirty="0"/>
              <a:t>. snaha o </a:t>
            </a:r>
            <a:r>
              <a:rPr lang="sk-SK" b="1" dirty="0" smtClean="0"/>
              <a:t>presnejšie </a:t>
            </a:r>
            <a:r>
              <a:rPr lang="sk-SK" b="1" dirty="0"/>
              <a:t>definovanie problému, </a:t>
            </a:r>
            <a:endParaRPr lang="sk-SK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sk-SK" b="1" dirty="0" smtClean="0"/>
              <a:t>c</a:t>
            </a:r>
            <a:r>
              <a:rPr lang="sk-SK" b="1" dirty="0"/>
              <a:t>. návrh, hypotéza alebo idea ako problém riešiť,  </a:t>
            </a:r>
            <a:endParaRPr lang="sk-SK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sk-SK" b="1" dirty="0" smtClean="0"/>
              <a:t>d</a:t>
            </a:r>
            <a:r>
              <a:rPr lang="sk-SK" b="1" dirty="0"/>
              <a:t>. racionálne vypracovanie </a:t>
            </a:r>
            <a:r>
              <a:rPr lang="sk-SK" b="1" dirty="0" smtClean="0"/>
              <a:t>hypotézy </a:t>
            </a:r>
            <a:r>
              <a:rPr lang="sk-SK" b="1" dirty="0"/>
              <a:t>z </a:t>
            </a:r>
            <a:r>
              <a:rPr lang="sk-SK" b="1" dirty="0" smtClean="0"/>
              <a:t>hľadiska </a:t>
            </a:r>
            <a:r>
              <a:rPr lang="sk-SK" b="1" dirty="0"/>
              <a:t>je </a:t>
            </a:r>
            <a:r>
              <a:rPr lang="sk-SK" b="1" dirty="0" smtClean="0"/>
              <a:t>dôsledkov </a:t>
            </a:r>
            <a:r>
              <a:rPr lang="sk-SK" b="1" dirty="0"/>
              <a:t>pre </a:t>
            </a:r>
            <a:r>
              <a:rPr lang="sk-SK" b="1" dirty="0" smtClean="0"/>
              <a:t>činnosť,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b="1" dirty="0" smtClean="0"/>
              <a:t>e</a:t>
            </a:r>
            <a:r>
              <a:rPr lang="sk-SK" b="1" dirty="0"/>
              <a:t>. overenie, experiment a skúška v praxi;. </a:t>
            </a:r>
          </a:p>
        </p:txBody>
      </p:sp>
    </p:spTree>
    <p:extLst>
      <p:ext uri="{BB962C8B-B14F-4D97-AF65-F5344CB8AC3E}">
        <p14:creationId xmlns:p14="http://schemas.microsoft.com/office/powerpoint/2010/main" val="1824614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err="1"/>
              <a:t>Deweyho</a:t>
            </a:r>
            <a:r>
              <a:rPr lang="sk-SK" b="1" dirty="0"/>
              <a:t> filozofia – inštrumentálny pragmatizmus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k-SK" dirty="0" smtClean="0"/>
              <a:t>- </a:t>
            </a:r>
            <a:r>
              <a:rPr lang="sk-SK" dirty="0"/>
              <a:t>veľa myšlienok prebral od </a:t>
            </a:r>
            <a:r>
              <a:rPr lang="sk-SK" dirty="0" err="1"/>
              <a:t>Peircea</a:t>
            </a:r>
            <a:r>
              <a:rPr lang="sk-SK" dirty="0"/>
              <a:t> a Jamesa</a:t>
            </a:r>
          </a:p>
          <a:p>
            <a:pPr marL="0" indent="0">
              <a:buNone/>
            </a:pPr>
            <a:r>
              <a:rPr lang="sk-SK" dirty="0"/>
              <a:t>- </a:t>
            </a:r>
            <a:r>
              <a:rPr lang="sk-SK" b="1" dirty="0" err="1"/>
              <a:t>inštrumentalizmus</a:t>
            </a:r>
            <a:r>
              <a:rPr lang="sk-SK" b="1" dirty="0"/>
              <a:t> znamená to že myšlienky sa berú ako nástroje</a:t>
            </a:r>
            <a:r>
              <a:rPr lang="sk-SK" dirty="0"/>
              <a:t>, pomocou ktorých sa ľudia prispôsobujú svojim situáciám; </a:t>
            </a:r>
          </a:p>
          <a:p>
            <a:pPr marL="0" indent="0">
              <a:buNone/>
            </a:pPr>
            <a:r>
              <a:rPr lang="sk-SK" dirty="0"/>
              <a:t>- D. názor: žijeme vo svete, ktorý je skôr riskantný ako stabilný a môžeme v ňom prežiť len vďaka skúsenosti.</a:t>
            </a:r>
          </a:p>
          <a:p>
            <a:pPr marL="0" indent="0">
              <a:buNone/>
            </a:pPr>
            <a:r>
              <a:rPr lang="sk-SK" dirty="0"/>
              <a:t>- v tomto zmysle D. odlišuje myslenie od mentálneho života vôbec,</a:t>
            </a:r>
          </a:p>
          <a:p>
            <a:pPr marL="0" indent="0">
              <a:buNone/>
            </a:pPr>
            <a:r>
              <a:rPr lang="sk-SK" dirty="0" err="1" smtClean="0"/>
              <a:t>Deweyho</a:t>
            </a:r>
            <a:r>
              <a:rPr lang="sk-SK" dirty="0" smtClean="0"/>
              <a:t> </a:t>
            </a:r>
            <a:r>
              <a:rPr lang="sk-SK" dirty="0"/>
              <a:t>človek je produktom evolúcie, živý organizmus v interakcii s prostredím, </a:t>
            </a:r>
            <a:r>
              <a:rPr lang="sk-SK" b="1" dirty="0"/>
              <a:t>sociálny </a:t>
            </a:r>
            <a:r>
              <a:rPr lang="sk-SK" b="1" dirty="0" smtClean="0"/>
              <a:t>bytosť </a:t>
            </a:r>
            <a:r>
              <a:rPr lang="sk-SK" b="1" dirty="0"/>
              <a:t>a </a:t>
            </a:r>
            <a:r>
              <a:rPr lang="sk-SK" b="1" dirty="0" smtClean="0"/>
              <a:t>riešiteľ </a:t>
            </a:r>
            <a:r>
              <a:rPr lang="sk-SK" b="1" dirty="0"/>
              <a:t>problémov.</a:t>
            </a:r>
          </a:p>
          <a:p>
            <a:pPr marL="0" indent="0">
              <a:buNone/>
            </a:pPr>
            <a:r>
              <a:rPr lang="sk-SK" dirty="0"/>
              <a:t>- dokonca navrhoval vymeniť pojmy skúsenosť a pojem kultúra 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61670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/>
              <a:t>Dewey</a:t>
            </a:r>
            <a:r>
              <a:rPr lang="sk-SK" b="1" dirty="0"/>
              <a:t> a rekonštrukcia vo filozofii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sk-SK" b="1" dirty="0" err="1"/>
              <a:t>Dewey</a:t>
            </a:r>
            <a:r>
              <a:rPr lang="sk-SK" b="1" dirty="0"/>
              <a:t> a rekonštrukcia vo filozofii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- rekonštrukcia v zmysle </a:t>
            </a:r>
            <a:r>
              <a:rPr lang="sk-SK" b="1" dirty="0"/>
              <a:t>obnovenie postavenia filozofie v </a:t>
            </a:r>
            <a:r>
              <a:rPr lang="sk-SK" b="1" dirty="0" err="1" smtClean="0"/>
              <a:t>sociokultúrnej</a:t>
            </a:r>
            <a:r>
              <a:rPr lang="sk-SK" b="1" dirty="0" smtClean="0"/>
              <a:t> </a:t>
            </a:r>
            <a:r>
              <a:rPr lang="sk-SK" b="1" dirty="0"/>
              <a:t>oblasti</a:t>
            </a:r>
            <a:r>
              <a:rPr lang="sk-SK" dirty="0"/>
              <a:t>;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- filozofia má opustiť svoj exkluzívny a intímny prístup a </a:t>
            </a:r>
            <a:r>
              <a:rPr lang="sk-SK" b="1" dirty="0"/>
              <a:t>venovať sa bežným a praktickým problémom </a:t>
            </a:r>
            <a:endParaRPr lang="sk-SK" b="1" dirty="0"/>
          </a:p>
          <a:p>
            <a:pPr marL="0" indent="0">
              <a:buNone/>
            </a:pPr>
            <a:r>
              <a:rPr lang="sk-SK" dirty="0"/>
              <a:t>- </a:t>
            </a:r>
            <a:r>
              <a:rPr lang="sk-SK" i="1" dirty="0"/>
              <a:t>„filozofia sa obnovuje vtedy keď prestáva byť nástrojom na zoberanie sa problémami filozofov a stáva sa filozofmi kultivovanou metódou na zaoberanie sa problémami ľudí.“ 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 </a:t>
            </a:r>
            <a:endParaRPr lang="sk-SK" dirty="0"/>
          </a:p>
          <a:p>
            <a:pPr marL="0" indent="0">
              <a:buNone/>
            </a:pPr>
            <a:r>
              <a:rPr lang="sk-SK" dirty="0" smtClean="0"/>
              <a:t>- </a:t>
            </a:r>
            <a:r>
              <a:rPr lang="sk-SK" dirty="0"/>
              <a:t>neexistuje žiadna teória reality, stačí že sa filozofia bude obracať na konkrétne udalosti 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- </a:t>
            </a:r>
            <a:r>
              <a:rPr lang="sk-SK" b="1" dirty="0"/>
              <a:t>filozofia je návod ako žiť ako sa vo svete udomácniť </a:t>
            </a:r>
            <a:endParaRPr lang="sk-SK" b="1" dirty="0"/>
          </a:p>
          <a:p>
            <a:pPr marL="0" indent="0">
              <a:buNone/>
            </a:pPr>
            <a:r>
              <a:rPr lang="sk-SK" dirty="0"/>
              <a:t> </a:t>
            </a:r>
            <a:endParaRPr lang="sk-SK" dirty="0"/>
          </a:p>
          <a:p>
            <a:pPr marL="0" indent="0">
              <a:buNone/>
            </a:pPr>
            <a:r>
              <a:rPr lang="sk-SK" b="1" u="sng" dirty="0"/>
              <a:t>- budúcnosť filozofie vidí v dôrazne na vedu a morálku, ale vždy ma byť odpoveďou na potreby doby</a:t>
            </a:r>
            <a:endParaRPr lang="sk-SK" b="1" u="sng" dirty="0"/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91563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Záver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8204002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Galéria</Template>
  <TotalTime>18</TotalTime>
  <Words>557</Words>
  <Application>Microsoft Office PowerPoint</Application>
  <PresentationFormat>Širokouhlá</PresentationFormat>
  <Paragraphs>75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Pragmatizmus John Dewey a pragmatizmus vo výchove  </vt:lpstr>
      <vt:lpstr>John Dewey (* 20. október 1859, Burlington, Vermont, USA – † 1. jún 1952, New York)</vt:lpstr>
      <vt:lpstr>Diela: </vt:lpstr>
      <vt:lpstr>Pedagogika (filozofia výchovy) </vt:lpstr>
      <vt:lpstr>Sociálna filozofia </vt:lpstr>
      <vt:lpstr>Teória poznania </vt:lpstr>
      <vt:lpstr>Deweyho filozofia – inštrumentálny pragmatizmus </vt:lpstr>
      <vt:lpstr>Dewey a rekonštrukcia vo filozofii </vt:lpstr>
      <vt:lpstr>Záver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Pragmatizmus John Dewey a pragmatizmus vo výchove  </dc:title>
  <dc:creator>User</dc:creator>
  <cp:lastModifiedBy>User</cp:lastModifiedBy>
  <cp:revision>4</cp:revision>
  <dcterms:created xsi:type="dcterms:W3CDTF">2020-04-02T08:17:49Z</dcterms:created>
  <dcterms:modified xsi:type="dcterms:W3CDTF">2020-04-02T08:36:17Z</dcterms:modified>
</cp:coreProperties>
</file>