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Ludwig_Wittgenste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3600" b="1" dirty="0"/>
              <a:t>Paul </a:t>
            </a:r>
            <a:r>
              <a:rPr lang="sk-SK" sz="3600" b="1" dirty="0" err="1"/>
              <a:t>Karl</a:t>
            </a:r>
            <a:r>
              <a:rPr lang="sk-SK" sz="3600" b="1" dirty="0"/>
              <a:t> </a:t>
            </a:r>
            <a:r>
              <a:rPr lang="sk-SK" sz="3600" b="1" dirty="0" err="1"/>
              <a:t>Feyerabend</a:t>
            </a:r>
            <a:r>
              <a:rPr lang="sk-SK" sz="3600" dirty="0"/>
              <a:t/>
            </a:r>
            <a:br>
              <a:rPr lang="sk-SK" sz="3600" dirty="0"/>
            </a:br>
            <a:r>
              <a:rPr lang="sk-SK" sz="3600" b="1" dirty="0" err="1"/>
              <a:t>epistemologický</a:t>
            </a:r>
            <a:r>
              <a:rPr lang="sk-SK" sz="3600" b="1" dirty="0"/>
              <a:t> anarchizmus</a:t>
            </a:r>
            <a:r>
              <a:rPr lang="sk-SK" sz="3600" dirty="0"/>
              <a:t/>
            </a:r>
            <a:br>
              <a:rPr lang="sk-SK" sz="3600" dirty="0"/>
            </a:br>
            <a:r>
              <a:rPr lang="sk-SK" sz="3600" i="1" dirty="0"/>
              <a:t> </a:t>
            </a:r>
            <a:endParaRPr lang="sk-SK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i="1" dirty="0"/>
              <a:t> </a:t>
            </a:r>
            <a:endParaRPr lang="sk-SK" dirty="0"/>
          </a:p>
          <a:p>
            <a:r>
              <a:rPr lang="sk-SK" i="1" dirty="0"/>
              <a:t>"</a:t>
            </a:r>
            <a:r>
              <a:rPr lang="sk-SK" i="1" dirty="0" err="1"/>
              <a:t>anything</a:t>
            </a:r>
            <a:r>
              <a:rPr lang="sk-SK" i="1" dirty="0"/>
              <a:t> </a:t>
            </a:r>
            <a:r>
              <a:rPr lang="sk-SK" i="1" dirty="0" err="1"/>
              <a:t>goes</a:t>
            </a:r>
            <a:r>
              <a:rPr lang="sk-SK" i="1" dirty="0"/>
              <a:t>" - všetko je dovolené.</a:t>
            </a:r>
            <a:r>
              <a:rPr lang="sk-SK" b="1" dirty="0"/>
              <a:t> </a:t>
            </a:r>
            <a:endParaRPr lang="sk-SK" dirty="0"/>
          </a:p>
          <a:p>
            <a:r>
              <a:rPr lang="sk-SK" b="1" dirty="0"/>
              <a:t>Paul </a:t>
            </a:r>
            <a:r>
              <a:rPr lang="sk-SK" b="1" dirty="0" err="1"/>
              <a:t>Karl</a:t>
            </a:r>
            <a:r>
              <a:rPr lang="sk-SK" b="1" dirty="0"/>
              <a:t> </a:t>
            </a:r>
            <a:r>
              <a:rPr lang="sk-SK" b="1" dirty="0" err="1"/>
              <a:t>Feyerabend</a:t>
            </a:r>
            <a:r>
              <a:rPr lang="sk-SK" dirty="0"/>
              <a:t> 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59" y="2943497"/>
            <a:ext cx="2618481" cy="25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6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sk-SK" dirty="0"/>
              <a:t>Paul </a:t>
            </a:r>
            <a:r>
              <a:rPr lang="sk-SK" dirty="0" err="1"/>
              <a:t>Karl</a:t>
            </a:r>
            <a:r>
              <a:rPr lang="sk-SK" dirty="0"/>
              <a:t> </a:t>
            </a:r>
            <a:r>
              <a:rPr lang="sk-SK" dirty="0" err="1"/>
              <a:t>Feyerabend</a:t>
            </a:r>
            <a:r>
              <a:rPr lang="sk-SK" dirty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Paul </a:t>
            </a:r>
            <a:r>
              <a:rPr lang="sk-SK" dirty="0" err="1"/>
              <a:t>Karl</a:t>
            </a:r>
            <a:r>
              <a:rPr lang="sk-SK" dirty="0"/>
              <a:t> </a:t>
            </a:r>
            <a:r>
              <a:rPr lang="sk-SK" dirty="0" err="1"/>
              <a:t>Feyerabend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/>
              <a:t>(* 13. január 1924, Viedeň - 11. február, 1994, </a:t>
            </a:r>
            <a:r>
              <a:rPr lang="sk-SK" dirty="0" err="1"/>
              <a:t>Genolier</a:t>
            </a:r>
            <a:r>
              <a:rPr lang="sk-SK" dirty="0"/>
              <a:t>, Švajčiarsko) bol rakúsko-americký filozof a historik vedy, predstaviteľ postmodernej filozofie a </a:t>
            </a:r>
            <a:r>
              <a:rPr lang="sk-SK" dirty="0" err="1"/>
              <a:t>epistemologického</a:t>
            </a:r>
            <a:r>
              <a:rPr lang="sk-SK" dirty="0"/>
              <a:t> anarchizmu.</a:t>
            </a:r>
          </a:p>
          <a:p>
            <a:pPr marL="0" indent="0">
              <a:buNone/>
            </a:pPr>
            <a:r>
              <a:rPr lang="sk-SK" dirty="0"/>
              <a:t>- F. záujem bol široký a bol pozoruhodný: vo </a:t>
            </a:r>
            <a:r>
              <a:rPr lang="sk-SK" dirty="0" err="1"/>
              <a:t>Weimare</a:t>
            </a:r>
            <a:r>
              <a:rPr lang="sk-SK" dirty="0"/>
              <a:t> študoval divadelné vedu a spev, neskôr históriu, matematiku, fyziku a astronómiu (z astronómie promoval) vo Viedni, filozofiu v Londýne a Kodani. V roku 1955 sa habilitoval pre filozofiu v </a:t>
            </a:r>
            <a:r>
              <a:rPr lang="sk-SK" dirty="0" err="1"/>
              <a:t>Bristole</a:t>
            </a:r>
            <a:r>
              <a:rPr lang="sk-SK" dirty="0"/>
              <a:t>, od roku 1958 pôsobil ako hosťujúci profesor </a:t>
            </a:r>
            <a:r>
              <a:rPr lang="sk-SK" dirty="0" err="1"/>
              <a:t>Berkeley</a:t>
            </a:r>
            <a:r>
              <a:rPr lang="sk-SK" dirty="0"/>
              <a:t>, kde o rok neskôr získal profesúru.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1024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Diela: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Proti </a:t>
            </a:r>
            <a:r>
              <a:rPr lang="sk-SK" i="1" dirty="0" smtClean="0"/>
              <a:t>metóde (</a:t>
            </a:r>
            <a:r>
              <a:rPr lang="sk-SK" i="1" dirty="0"/>
              <a:t>Rozprava proti metóde) (1975)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Veda v slobodne spoločnosti (1978) 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Tri dialógy o vedení (1991)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959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Rozprava proti metóde,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- </a:t>
            </a:r>
            <a:r>
              <a:rPr lang="sk-SK" dirty="0" err="1"/>
              <a:t>Feyerabendovo</a:t>
            </a:r>
            <a:r>
              <a:rPr lang="sk-SK" dirty="0"/>
              <a:t> opus </a:t>
            </a:r>
            <a:r>
              <a:rPr lang="sk-SK" dirty="0" err="1"/>
              <a:t>magnum</a:t>
            </a:r>
            <a:r>
              <a:rPr lang="sk-SK" dirty="0"/>
              <a:t>, sa dočkala mnohých prekladov aj niekoľkých revidovaných vydaní. Vyvolala značnú pozornosť a rozporuplné reakcie. Knihu tvorí pätnásť kapitol a dva obsiahlejší dodatky. Jej prvá vedecko-teoretická časť bola veľmi často interpretovaná v zmysle sloganu </a:t>
            </a:r>
            <a:r>
              <a:rPr lang="sk-SK" b="1" dirty="0"/>
              <a:t>"</a:t>
            </a:r>
            <a:r>
              <a:rPr lang="sk-SK" b="1" dirty="0" err="1"/>
              <a:t>anything</a:t>
            </a:r>
            <a:r>
              <a:rPr lang="sk-SK" b="1" dirty="0"/>
              <a:t> </a:t>
            </a:r>
            <a:r>
              <a:rPr lang="sk-SK" b="1" dirty="0" err="1"/>
              <a:t>goes</a:t>
            </a:r>
            <a:r>
              <a:rPr lang="sk-SK" dirty="0"/>
              <a:t>", teda, ako by propagovala vo vedách úplnú ľubovoľnosť;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každé ľubovoľné správanie malo byť ako vedecké správanie úplne legitímne. Tomu snáď nahrával aj podtitul knihy, ktorý ohlasoval </a:t>
            </a:r>
            <a:r>
              <a:rPr lang="sk-SK" b="1" dirty="0"/>
              <a:t>anarchistickú teóriu poznania.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22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Metodologický (vedecký) anarchizmus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Metodologický (vedecký) anarchizmus</a:t>
            </a:r>
            <a:r>
              <a:rPr lang="sk-SK" dirty="0"/>
              <a:t> znamená: že, vo vedeckej praxi môže byť, z dobrých dôvodov, kedykoľvek prekročené každej metodologické pravidlo - čo je názor, ktorý propagoval už Einstein a iní vedci, na ktoré </a:t>
            </a:r>
            <a:r>
              <a:rPr lang="sk-SK" dirty="0" err="1"/>
              <a:t>Feyerabend</a:t>
            </a:r>
            <a:r>
              <a:rPr lang="sk-SK" dirty="0"/>
              <a:t> vedome nadväzuje. Anarchizmus podľa neho napomáha dosiahnutiu pokroku a veda založená na zákonoch a poriadku uspeje len vtedy, keď sú v nej príležitostne dovolené anarchistické ťahy. Vychádza z kritiky Lakatosa, </a:t>
            </a:r>
            <a:r>
              <a:rPr lang="sk-SK" dirty="0" err="1"/>
              <a:t>Kuhna</a:t>
            </a:r>
            <a:r>
              <a:rPr lang="sk-SK" dirty="0"/>
              <a:t> a </a:t>
            </a:r>
            <a:r>
              <a:rPr lang="sk-SK" dirty="0" err="1"/>
              <a:t>Poppera</a:t>
            </a:r>
            <a:r>
              <a:rPr lang="sk-SK" dirty="0"/>
              <a:t>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Vplyv a východisko </a:t>
            </a:r>
            <a:r>
              <a:rPr lang="sk-SK" b="1" dirty="0" err="1"/>
              <a:t>epistemologického</a:t>
            </a:r>
            <a:r>
              <a:rPr lang="sk-SK" b="1" dirty="0"/>
              <a:t> anarchizmu </a:t>
            </a:r>
            <a:r>
              <a:rPr lang="sk-SK" dirty="0"/>
              <a:t>-  tzv. klasická nemecká filozofie a </a:t>
            </a:r>
            <a:r>
              <a:rPr lang="sk-SK" dirty="0" err="1">
                <a:hlinkClick r:id="rId2" tooltip="Ludwig Wittgenstein"/>
              </a:rPr>
              <a:t>Wittgensteinova</a:t>
            </a:r>
            <a:r>
              <a:rPr lang="sk-SK" dirty="0"/>
              <a:t> problematika jazykových hier. Tiež predstava romantického génia, ktorý si môže sám rozhodovať o pravidlách svojho poznania. Základom pre F. boli tiež poznatky z histórie, matematiky a astronómie.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Anarchizmus lepšie chápať ako pluralizmus- možnosť viacerých prístupov, kontextov a teórií vo vede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207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40229" y="1853754"/>
            <a:ext cx="10877005" cy="36125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1400" b="1" dirty="0"/>
              <a:t>- F. </a:t>
            </a:r>
            <a:r>
              <a:rPr lang="sk-SK" sz="1400" dirty="0"/>
              <a:t>kritizuje </a:t>
            </a:r>
            <a:r>
              <a:rPr lang="sk-SK" sz="1400" b="1" dirty="0" err="1"/>
              <a:t>epistemologický</a:t>
            </a:r>
            <a:r>
              <a:rPr lang="sk-SK" sz="1400" b="1" dirty="0"/>
              <a:t> </a:t>
            </a:r>
            <a:r>
              <a:rPr lang="sk-SK" sz="1400" b="1" dirty="0" err="1"/>
              <a:t>redukcionismus</a:t>
            </a:r>
            <a:r>
              <a:rPr lang="sk-SK" sz="1400" b="1" dirty="0"/>
              <a:t>- </a:t>
            </a:r>
            <a:r>
              <a:rPr lang="sk-SK" sz="1400" dirty="0"/>
              <a:t>redukovanie na určitý spôsob vedenia a vedy a ponúka myšlienku </a:t>
            </a:r>
            <a:r>
              <a:rPr lang="sk-SK" sz="1400" b="1" dirty="0" err="1"/>
              <a:t>epistemologického</a:t>
            </a:r>
            <a:r>
              <a:rPr lang="sk-SK" sz="1400" b="1" dirty="0"/>
              <a:t> anarchizmus;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- kritizuje </a:t>
            </a:r>
            <a:r>
              <a:rPr lang="sk-SK" sz="1400" dirty="0" err="1"/>
              <a:t>Kuhna</a:t>
            </a:r>
            <a:r>
              <a:rPr lang="sk-SK" sz="1400" dirty="0"/>
              <a:t> a revolúciu vedeckých paradigiem- a tvrdí, že vývoj vedeckého poznania a poznania vôbec sa neuskutočňuje kumulatívne-evolučne, ale pluralisticky revolučne.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- </a:t>
            </a:r>
            <a:r>
              <a:rPr lang="sk-SK" sz="1400" dirty="0" err="1"/>
              <a:t>Feyerabend</a:t>
            </a:r>
            <a:r>
              <a:rPr lang="sk-SK" sz="1400" dirty="0"/>
              <a:t> bol tiež kritický voči </a:t>
            </a:r>
            <a:r>
              <a:rPr lang="sk-SK" sz="1400" dirty="0" err="1"/>
              <a:t>Popperovej</a:t>
            </a:r>
            <a:r>
              <a:rPr lang="sk-SK" sz="1400" dirty="0"/>
              <a:t> falzifikácii. Tvrdil, že žiadna pozoruhodná teória nie je vždy v súlade so všetkými relevantnými faktami. To neumožňuje použiť "naivnú falzifikáciu" ako metodologické pravidlo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 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 err="1"/>
              <a:t>Feyerabend</a:t>
            </a:r>
            <a:r>
              <a:rPr lang="sk-SK" sz="1400" dirty="0"/>
              <a:t> rozvíja myšlienku </a:t>
            </a:r>
            <a:r>
              <a:rPr lang="sk-SK" sz="1400" b="1" dirty="0"/>
              <a:t>teoretického pluralizmu</a:t>
            </a:r>
            <a:r>
              <a:rPr lang="sk-SK" sz="1400" dirty="0"/>
              <a:t>, teda imperatívu cieleného rozvíjaniu konkurenčných a konkurujúcich si teórií ku každej predkladanej teóriu. Práve takýto </a:t>
            </a:r>
            <a:r>
              <a:rPr lang="sk-SK" sz="1400" b="1" dirty="0"/>
              <a:t>prístup k teóriám</a:t>
            </a:r>
            <a:r>
              <a:rPr lang="sk-SK" sz="1400" dirty="0"/>
              <a:t> predstavuje jediný účinný prostriedok proti dogmatizmu, pretože vážne môže byť kritizovaná nejaká teória iba zo stanoviska konkurujúcich si teórií.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400" b="1" dirty="0"/>
              <a:t> </a:t>
            </a:r>
            <a:endParaRPr lang="sk-SK" sz="1400" dirty="0"/>
          </a:p>
          <a:p>
            <a:pPr marL="0" lvl="0" indent="0">
              <a:spcBef>
                <a:spcPts val="0"/>
              </a:spcBef>
              <a:buNone/>
            </a:pPr>
            <a:r>
              <a:rPr lang="sk-SK" sz="1400" dirty="0"/>
              <a:t>Rozprava začína základnou tézou, ktorú kniha podľa jeho slov rozpracováva a ktorá približuje, čo sa myslí teoretickým </a:t>
            </a:r>
            <a:r>
              <a:rPr lang="sk-SK" sz="1400" b="1" dirty="0"/>
              <a:t>pluralizmom a </a:t>
            </a:r>
            <a:r>
              <a:rPr lang="sk-SK" sz="1400" b="1" dirty="0" err="1"/>
              <a:t>inkomensurabilitou</a:t>
            </a:r>
            <a:r>
              <a:rPr lang="sk-SK" sz="1400" b="1" dirty="0"/>
              <a:t>, teda </a:t>
            </a:r>
            <a:r>
              <a:rPr lang="sk-SK" sz="1400" b="1" dirty="0" err="1"/>
              <a:t>nesúmerateľnosti</a:t>
            </a:r>
            <a:r>
              <a:rPr lang="sk-SK" sz="1400" b="1" dirty="0"/>
              <a:t>, </a:t>
            </a:r>
            <a:r>
              <a:rPr lang="sk-SK" sz="1400" b="1" dirty="0" err="1"/>
              <a:t>neporovnateľnosti</a:t>
            </a:r>
            <a:r>
              <a:rPr lang="sk-SK" sz="1400" b="1" dirty="0"/>
              <a:t>:</a:t>
            </a:r>
            <a:r>
              <a:rPr lang="sk-SK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i="1" dirty="0"/>
              <a:t>„Udalosti, postupy a výsledky, ktoré robia vedy vedami, nemajú žiadnu spoločnú štruktúru.“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200" b="1" dirty="0"/>
              <a:t> 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81221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lvl="0" indent="0">
              <a:spcBef>
                <a:spcPts val="0"/>
              </a:spcBef>
              <a:buNone/>
            </a:pPr>
            <a:r>
              <a:rPr lang="sk-SK" dirty="0"/>
              <a:t>F. tvrdí, že v záujme uspokojenia nízkych pudov, túžbe po duševnom bezpečí v podobe jasnosti, presnosti, objektivity, pravdy, nemožno ochudobňovať a redukovať historický materiál, ale obhajovať za všetkých okolností a na všetkých historických štádiách ľudského vývoja práve princíp "všetko je dovolené“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k-SK" dirty="0"/>
              <a:t>F. vedecký anarchizmus má aj spoločenské a politické dôsledky- V liberálnom štáte by mali mať všetky tradície rovnaký nárok na ochranu štátom. Oddelenie štátu a cirkvi by malo byť zavŕšené oddelením vedy a štátu;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 inak povedané nielen vedecky obraz sveta má byť garantovaný štátom, ale aj iné typy racionality, vedenia a poznania (náboženstvo, mágia, mýtus);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15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Dialógy o vedení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Char char="-"/>
            </a:pPr>
            <a:r>
              <a:rPr lang="sk-SK" dirty="0" smtClean="0"/>
              <a:t>v </a:t>
            </a:r>
            <a:r>
              <a:rPr lang="sk-SK" dirty="0"/>
              <a:t>knihe sa prelína F. záujem o dejiny vedy, väzby medzi teóriou vedy, poznaním a súčasne </a:t>
            </a:r>
            <a:r>
              <a:rPr lang="sk-SK" dirty="0" err="1"/>
              <a:t>sociokultúrné</a:t>
            </a:r>
            <a:r>
              <a:rPr lang="sk-SK" dirty="0"/>
              <a:t> následky a postavenie vedy. 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polemizuje </a:t>
            </a:r>
            <a:r>
              <a:rPr lang="sk-SK" dirty="0"/>
              <a:t>s rôznymi variantmi kriticko-racionalistických pozícií (K. R. </a:t>
            </a:r>
            <a:r>
              <a:rPr lang="sk-SK" dirty="0" err="1"/>
              <a:t>Popper</a:t>
            </a:r>
            <a:r>
              <a:rPr lang="sk-SK" dirty="0"/>
              <a:t>, T. S. </a:t>
            </a:r>
            <a:r>
              <a:rPr lang="sk-SK" dirty="0" err="1"/>
              <a:t>Kuhn</a:t>
            </a:r>
            <a:r>
              <a:rPr lang="sk-SK" dirty="0"/>
              <a:t>, I. Lakatos). Práca názorne ilustruje to, čo sa niekedy nazýva </a:t>
            </a:r>
            <a:r>
              <a:rPr lang="sk-SK" b="1" dirty="0"/>
              <a:t>"pragmatický obrat" </a:t>
            </a:r>
            <a:r>
              <a:rPr lang="sk-SK" dirty="0"/>
              <a:t>v teórii vedy, za ktorého aktéra bol vedľa </a:t>
            </a:r>
            <a:r>
              <a:rPr lang="sk-SK" dirty="0" err="1"/>
              <a:t>Kuhna</a:t>
            </a:r>
            <a:r>
              <a:rPr lang="sk-SK" dirty="0"/>
              <a:t>, Lakatos, </a:t>
            </a:r>
            <a:r>
              <a:rPr lang="sk-SK" dirty="0" err="1"/>
              <a:t>Toulmina</a:t>
            </a:r>
            <a:r>
              <a:rPr lang="sk-SK" dirty="0"/>
              <a:t> či </a:t>
            </a:r>
            <a:r>
              <a:rPr lang="sk-SK" dirty="0" err="1"/>
              <a:t>Norwood</a:t>
            </a:r>
            <a:r>
              <a:rPr lang="sk-SK" dirty="0"/>
              <a:t> R. </a:t>
            </a:r>
            <a:r>
              <a:rPr lang="sk-SK" dirty="0" err="1"/>
              <a:t>Hansona</a:t>
            </a:r>
            <a:r>
              <a:rPr lang="sk-SK" dirty="0"/>
              <a:t> </a:t>
            </a:r>
            <a:r>
              <a:rPr lang="sk-SK" dirty="0" err="1"/>
              <a:t>Feyerabend</a:t>
            </a:r>
            <a:r>
              <a:rPr lang="sk-SK" dirty="0"/>
              <a:t> považovaný.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V tomto pragmatickom obratu sa vedľa v tradícii logického empirizmu a kritického racionalizmu rozvíjaných logických, popr. normatívne orientovaných </a:t>
            </a:r>
            <a:r>
              <a:rPr lang="sk-SK" dirty="0" err="1"/>
              <a:t>metateorií</a:t>
            </a:r>
            <a:r>
              <a:rPr lang="sk-SK" dirty="0"/>
              <a:t> o metodicky prípustných praktikách vo vede, zohľadňovali tiež "</a:t>
            </a:r>
            <a:r>
              <a:rPr lang="sk-SK" b="1" dirty="0" err="1"/>
              <a:t>postempirické</a:t>
            </a:r>
            <a:r>
              <a:rPr lang="sk-SK" b="1" dirty="0"/>
              <a:t>" opisy vedy</a:t>
            </a:r>
            <a:r>
              <a:rPr lang="sk-SK" dirty="0"/>
              <a:t>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V centre pozornosti tak už nemusí stáť len otázka po logických, popr. racionálnych kritériách platnosti vedecké teórie; 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teórie boli vnímané v psychologickom a sociologickom kontextu svojho vzniku, veda je chápaná vždy v historickej alebo etnologickej perspektíve;</a:t>
            </a:r>
            <a:endParaRPr lang="sk-SK" dirty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Hl</a:t>
            </a:r>
            <a:r>
              <a:rPr lang="sk-SK" b="1" dirty="0"/>
              <a:t>. pojmy: pragmaticky obrat, vedecký (</a:t>
            </a:r>
            <a:r>
              <a:rPr lang="sk-SK" b="1" dirty="0" err="1"/>
              <a:t>epistemologický</a:t>
            </a:r>
            <a:r>
              <a:rPr lang="sk-SK" b="1" dirty="0"/>
              <a:t>)  anarchizmus, pluralizmus, </a:t>
            </a:r>
            <a:r>
              <a:rPr lang="sk-SK" b="1" dirty="0" err="1"/>
              <a:t>nesúmerateľnosť</a:t>
            </a:r>
            <a:r>
              <a:rPr lang="sk-SK" b="1" dirty="0"/>
              <a:t> teórii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8071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12</TotalTime>
  <Words>525</Words>
  <Application>Microsoft Office PowerPoint</Application>
  <PresentationFormat>Širokouhlá</PresentationFormat>
  <Paragraphs>44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Paul Karl Feyerabend epistemologický anarchizmus  </vt:lpstr>
      <vt:lpstr>Paul Karl Feyerabend </vt:lpstr>
      <vt:lpstr>Prezentácia programu PowerPoint</vt:lpstr>
      <vt:lpstr>Rozprava proti metóde,  </vt:lpstr>
      <vt:lpstr>Metodologický (vedecký) anarchizmus</vt:lpstr>
      <vt:lpstr>Prezentácia programu PowerPoint</vt:lpstr>
      <vt:lpstr>Prezentácia programu PowerPoint</vt:lpstr>
      <vt:lpstr>Dialógy o vedení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Karl Feyerabend epistemologický anarchizmus  </dc:title>
  <dc:creator>User</dc:creator>
  <cp:lastModifiedBy>User</cp:lastModifiedBy>
  <cp:revision>1</cp:revision>
  <dcterms:created xsi:type="dcterms:W3CDTF">2020-04-24T08:39:18Z</dcterms:created>
  <dcterms:modified xsi:type="dcterms:W3CDTF">2020-04-24T08:51:41Z</dcterms:modified>
</cp:coreProperties>
</file>