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45733" y="593292"/>
            <a:ext cx="8637073" cy="2541431"/>
          </a:xfrm>
        </p:spPr>
        <p:txBody>
          <a:bodyPr/>
          <a:lstStyle/>
          <a:p>
            <a:r>
              <a:rPr lang="sk-SK" b="1" u="sng" dirty="0" err="1"/>
              <a:t>Herbert</a:t>
            </a:r>
            <a:r>
              <a:rPr lang="sk-SK" b="1" u="sng" dirty="0"/>
              <a:t> </a:t>
            </a:r>
            <a:r>
              <a:rPr lang="sk-SK" b="1" u="sng" dirty="0" err="1"/>
              <a:t>Spencer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u="sng" dirty="0"/>
              <a:t>pozitivizmus a evolucionizmus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337" y="593292"/>
            <a:ext cx="2649753" cy="369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7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Spencerova etika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 </a:t>
            </a:r>
            <a:r>
              <a:rPr lang="sk-SK" dirty="0" smtClean="0"/>
              <a:t>morálne konanie </a:t>
            </a:r>
            <a:r>
              <a:rPr lang="sk-SK" dirty="0"/>
              <a:t>je </a:t>
            </a:r>
            <a:r>
              <a:rPr lang="sk-SK" dirty="0" smtClean="0"/>
              <a:t>také keď napĺňajúc </a:t>
            </a:r>
            <a:r>
              <a:rPr lang="sk-SK" dirty="0"/>
              <a:t>vlastne ciele </a:t>
            </a:r>
            <a:r>
              <a:rPr lang="sk-SK" dirty="0" smtClean="0"/>
              <a:t>nebraní </a:t>
            </a:r>
            <a:r>
              <a:rPr lang="sk-SK" dirty="0"/>
              <a:t>naplneniu </a:t>
            </a:r>
            <a:r>
              <a:rPr lang="sk-SK" dirty="0" smtClean="0"/>
              <a:t>cieľov spoločnosti.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 v etike </a:t>
            </a:r>
            <a:r>
              <a:rPr lang="sk-SK" dirty="0" smtClean="0"/>
              <a:t>paradoxne nehovorí </a:t>
            </a:r>
            <a:r>
              <a:rPr lang="sk-SK" dirty="0"/>
              <a:t>evolucionizme... </a:t>
            </a:r>
            <a:r>
              <a:rPr lang="sk-SK" dirty="0" smtClean="0"/>
              <a:t>Vždy vraj </a:t>
            </a:r>
            <a:r>
              <a:rPr lang="sk-SK" dirty="0"/>
              <a:t>sme konali rovnako </a:t>
            </a:r>
            <a:r>
              <a:rPr lang="sk-SK" dirty="0" smtClean="0"/>
              <a:t>- hľadal isté </a:t>
            </a:r>
            <a:r>
              <a:rPr lang="sk-SK" dirty="0"/>
              <a:t>prijemne a stránil sme sa </a:t>
            </a:r>
            <a:r>
              <a:rPr lang="sk-SK" dirty="0" smtClean="0"/>
              <a:t>nepríjemného... </a:t>
            </a:r>
            <a:r>
              <a:rPr lang="sk-SK" dirty="0"/>
              <a:t>morálka nemá dejiny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dirty="0"/>
              <a:t>O: Sme lepší ako ľudia </a:t>
            </a:r>
            <a:r>
              <a:rPr lang="sk-SK" dirty="0" smtClean="0"/>
              <a:t>19. </a:t>
            </a:r>
            <a:r>
              <a:rPr lang="sk-SK" dirty="0"/>
              <a:t>storočia?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924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 err="1"/>
              <a:t>Spencer</a:t>
            </a:r>
            <a:r>
              <a:rPr lang="sk-SK" dirty="0"/>
              <a:t> je </a:t>
            </a:r>
            <a:r>
              <a:rPr lang="sk-SK" dirty="0" smtClean="0"/>
              <a:t>posledný </a:t>
            </a:r>
            <a:r>
              <a:rPr lang="sk-SK" dirty="0"/>
              <a:t>veľký pozitivista.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dirty="0" err="1" smtClean="0"/>
              <a:t>Antimetafyzický</a:t>
            </a:r>
            <a:r>
              <a:rPr lang="sk-SK" dirty="0" smtClean="0"/>
              <a:t> </a:t>
            </a:r>
            <a:r>
              <a:rPr lang="sk-SK" dirty="0"/>
              <a:t>program pozitivizmu </a:t>
            </a:r>
            <a:r>
              <a:rPr lang="sk-SK" dirty="0" smtClean="0"/>
              <a:t>musel zmierniť </a:t>
            </a:r>
            <a:r>
              <a:rPr lang="sk-SK" dirty="0"/>
              <a:t>svoj noeticky a metodologicky radikalizmus a </a:t>
            </a:r>
            <a:r>
              <a:rPr lang="sk-SK" dirty="0" err="1"/>
              <a:t>Spencer</a:t>
            </a:r>
            <a:r>
              <a:rPr lang="sk-SK" dirty="0"/>
              <a:t> to zvládol </a:t>
            </a:r>
          </a:p>
          <a:p>
            <a:pPr marL="0" indent="0">
              <a:buNone/>
            </a:pPr>
            <a:r>
              <a:rPr lang="sk-SK" dirty="0"/>
              <a:t>	 </a:t>
            </a:r>
            <a:r>
              <a:rPr lang="sk-SK" dirty="0" err="1"/>
              <a:t>Spencer</a:t>
            </a:r>
            <a:r>
              <a:rPr lang="sk-SK" dirty="0"/>
              <a:t> ponuka kompromis </a:t>
            </a:r>
          </a:p>
          <a:p>
            <a:pPr marL="0" indent="0">
              <a:buNone/>
            </a:pPr>
            <a:r>
              <a:rPr lang="sk-SK" dirty="0"/>
              <a:t>- ovplyvnil </a:t>
            </a:r>
            <a:r>
              <a:rPr lang="sk-SK" dirty="0" err="1"/>
              <a:t>Bergsona</a:t>
            </a:r>
            <a:r>
              <a:rPr lang="sk-SK" dirty="0"/>
              <a:t> a tiež </a:t>
            </a:r>
            <a:r>
              <a:rPr lang="sk-SK" dirty="0" smtClean="0"/>
              <a:t>pokračovateľom </a:t>
            </a:r>
            <a:r>
              <a:rPr lang="sk-SK" dirty="0"/>
              <a:t>pozitivizmu </a:t>
            </a:r>
            <a:r>
              <a:rPr lang="sk-SK" dirty="0" err="1"/>
              <a:t>Macha</a:t>
            </a:r>
            <a:r>
              <a:rPr lang="sk-SK" dirty="0"/>
              <a:t> </a:t>
            </a:r>
            <a:r>
              <a:rPr lang="sk-SK" dirty="0" err="1"/>
              <a:t>Avenaria</a:t>
            </a:r>
            <a:r>
              <a:rPr lang="sk-SK" dirty="0"/>
              <a:t> </a:t>
            </a:r>
            <a:r>
              <a:rPr lang="sk-SK" dirty="0" smtClean="0"/>
              <a:t>- </a:t>
            </a:r>
            <a:r>
              <a:rPr lang="sk-SK" dirty="0"/>
              <a:t>empiriokriticizmus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dirty="0"/>
              <a:t>evolucionizmus- syntéza – </a:t>
            </a:r>
            <a:r>
              <a:rPr lang="sk-SK" dirty="0" smtClean="0"/>
              <a:t>sociológia </a:t>
            </a:r>
            <a:r>
              <a:rPr lang="sk-SK" dirty="0"/>
              <a:t>a etika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3096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 (27. apríl 1820 – 8. december 1903) bol klasický britský sociológ, antropológ, biológ a filozof. Predstavuje mysliteľa viktoriánskej éry. Patrí medzi zástancov tzv. „</a:t>
            </a:r>
            <a:r>
              <a:rPr lang="sk-SK" dirty="0" err="1"/>
              <a:t>organicistického</a:t>
            </a:r>
            <a:r>
              <a:rPr lang="sk-SK" dirty="0"/>
              <a:t> prúdu“ v sociológii, vyznačuje dôrazom na podobnosť rysov ľudskej spoločnosti a biologického organizmu</a:t>
            </a:r>
          </a:p>
        </p:txBody>
      </p:sp>
    </p:spTree>
    <p:extLst>
      <p:ext uri="{BB962C8B-B14F-4D97-AF65-F5344CB8AC3E}">
        <p14:creationId xmlns:p14="http://schemas.microsoft.com/office/powerpoint/2010/main" val="8163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Historické a dejinno-filozofická situácia: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H. </a:t>
            </a:r>
            <a:r>
              <a:rPr lang="sk-SK" dirty="0" err="1"/>
              <a:t>Spencer</a:t>
            </a:r>
            <a:r>
              <a:rPr lang="sk-SK" dirty="0"/>
              <a:t> pôsobí v Anglicku v období viktoriánskej éry (1837-1901). Jej vláda bola pre Britov obdobím dlhého blahobytu. Zisky získané zo zámorských oblastí Britského impéria ako aj priemyselných vylepšení v krajine umožnili rozvoj vzdelanej strednej triedy. Niektorí učenci udávajú začiatok tohto obdobia v roku 1832, kedy bol prijatý zákon o reforme volebného práva.</a:t>
            </a:r>
          </a:p>
        </p:txBody>
      </p:sp>
    </p:spTree>
    <p:extLst>
      <p:ext uri="{BB962C8B-B14F-4D97-AF65-F5344CB8AC3E}">
        <p14:creationId xmlns:p14="http://schemas.microsoft.com/office/powerpoint/2010/main" val="40242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k-SK" b="1" dirty="0"/>
              <a:t>Diela: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Sociálna statika (1855)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Systém syntetickej filozofie (1862)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	Prvé princípy, Princípy biológie, Princípy psychológie, Princípy sociológie a Princípy etiky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Autobiografia (1904)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je významný predstaviteľ pozitivizmu (jej konce prvej fázy)</a:t>
            </a:r>
          </a:p>
          <a:p>
            <a:pPr marL="0" indent="0">
              <a:buNone/>
            </a:pPr>
            <a:r>
              <a:rPr lang="sk-SK" dirty="0"/>
              <a:t>- bol ovplyvnený samozrejme </a:t>
            </a:r>
            <a:r>
              <a:rPr lang="sk-SK" dirty="0" err="1"/>
              <a:t>Comtom</a:t>
            </a:r>
            <a:r>
              <a:rPr lang="sk-SK" dirty="0"/>
              <a:t>, </a:t>
            </a:r>
            <a:r>
              <a:rPr lang="sk-SK" dirty="0" err="1"/>
              <a:t>Millom</a:t>
            </a:r>
            <a:r>
              <a:rPr lang="sk-SK" dirty="0"/>
              <a:t> a tiež evolucionizmom </a:t>
            </a:r>
            <a:r>
              <a:rPr lang="sk-SK" dirty="0" smtClean="0"/>
              <a:t>Darwina</a:t>
            </a:r>
            <a:r>
              <a:rPr lang="sk-SK" dirty="0"/>
              <a:t>;</a:t>
            </a:r>
          </a:p>
          <a:p>
            <a:pPr marL="0" indent="0">
              <a:buNone/>
            </a:pPr>
            <a:r>
              <a:rPr lang="sk-SK" dirty="0"/>
              <a:t>- už pred slávnym dielom Darwina rozvíja evolucionistické idey. </a:t>
            </a:r>
          </a:p>
          <a:p>
            <a:pPr marL="0" indent="0">
              <a:buNone/>
            </a:pPr>
            <a:r>
              <a:rPr lang="sk-SK" dirty="0"/>
              <a:t>	princíp evolúcie sa vo svojom myslením pokúša uplatniť univerzalisticky od vesmíru až po psychologické procesy</a:t>
            </a:r>
          </a:p>
        </p:txBody>
      </p:sp>
    </p:spTree>
    <p:extLst>
      <p:ext uri="{BB962C8B-B14F-4D97-AF65-F5344CB8AC3E}">
        <p14:creationId xmlns:p14="http://schemas.microsoft.com/office/powerpoint/2010/main" val="110413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 </a:t>
            </a:r>
            <a:br>
              <a:rPr lang="sk-SK" dirty="0"/>
            </a:br>
            <a:r>
              <a:rPr lang="sk-SK" b="1" dirty="0"/>
              <a:t>Systém syntetickej filozofie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sz="1100" dirty="0"/>
              <a:t>- 10 zväzkové dielo</a:t>
            </a:r>
          </a:p>
          <a:p>
            <a:pPr marL="0" indent="0">
              <a:buNone/>
            </a:pPr>
            <a:r>
              <a:rPr lang="sk-SK" sz="1100" dirty="0"/>
              <a:t>	- </a:t>
            </a:r>
            <a:r>
              <a:rPr lang="sk-SK" sz="1100" dirty="0" err="1"/>
              <a:t>epistemologický</a:t>
            </a:r>
            <a:r>
              <a:rPr lang="sk-SK" sz="1100" dirty="0"/>
              <a:t> relativizmus- </a:t>
            </a:r>
            <a:r>
              <a:rPr lang="sk-SK" sz="1100" dirty="0" err="1"/>
              <a:t>Spencer</a:t>
            </a:r>
            <a:r>
              <a:rPr lang="sk-SK" sz="1100" dirty="0"/>
              <a:t> hovorí o tom, že </a:t>
            </a:r>
            <a:r>
              <a:rPr lang="sk-SK" sz="1100" b="1" dirty="0"/>
              <a:t>nemožno tvrdiť, že poznatok je pravdivý alebo nepravdiv</a:t>
            </a:r>
            <a:r>
              <a:rPr lang="sk-SK" sz="1100" dirty="0"/>
              <a:t>ý-</a:t>
            </a:r>
          </a:p>
          <a:p>
            <a:pPr marL="0" indent="0">
              <a:buNone/>
            </a:pPr>
            <a:r>
              <a:rPr lang="sk-SK" sz="1100" dirty="0"/>
              <a:t>		- poznanie je principiálne relatívne-</a:t>
            </a:r>
          </a:p>
          <a:p>
            <a:pPr marL="0" indent="0">
              <a:buNone/>
            </a:pPr>
            <a:r>
              <a:rPr lang="sk-SK" sz="1100" dirty="0"/>
              <a:t>		</a:t>
            </a:r>
            <a:r>
              <a:rPr lang="sk-SK" sz="1100" dirty="0" err="1"/>
              <a:t>Spencer</a:t>
            </a:r>
            <a:r>
              <a:rPr lang="sk-SK" sz="1100" dirty="0"/>
              <a:t> to vysvetľuje historicky, že v každom čase sa </a:t>
            </a:r>
            <a:r>
              <a:rPr lang="sk-SK" sz="1100" dirty="0" smtClean="0"/>
              <a:t>určitý </a:t>
            </a:r>
            <a:r>
              <a:rPr lang="sk-SK" sz="1100" dirty="0"/>
              <a:t>poznatok považuje za správny, avšak po čase to platiť nemusí- naznačuje tak evolúciu vedeckého poznania</a:t>
            </a:r>
          </a:p>
          <a:p>
            <a:pPr marL="0" indent="0">
              <a:buNone/>
            </a:pPr>
            <a:r>
              <a:rPr lang="sk-SK" sz="1100" dirty="0" smtClean="0"/>
              <a:t>- </a:t>
            </a:r>
            <a:r>
              <a:rPr lang="sk-SK" sz="1100" dirty="0"/>
              <a:t>zaujímavý Spencerovým prvkom do pozitivizmu je postavenie náboženstva- Horizonty </a:t>
            </a:r>
            <a:r>
              <a:rPr lang="sk-SK" sz="1100" dirty="0" err="1" smtClean="0"/>
              <a:t>poznaia</a:t>
            </a:r>
            <a:r>
              <a:rPr lang="sk-SK" sz="1100" dirty="0" smtClean="0"/>
              <a:t> </a:t>
            </a:r>
            <a:r>
              <a:rPr lang="sk-SK" sz="1100" dirty="0"/>
              <a:t>sú na jednej strane veda a druhej strane náboženstvo (na rozdiel od </a:t>
            </a:r>
            <a:r>
              <a:rPr lang="sk-SK" sz="1100" dirty="0" smtClean="0"/>
              <a:t>predchádzajúcich </a:t>
            </a:r>
            <a:r>
              <a:rPr lang="sk-SK" sz="1100" dirty="0"/>
              <a:t>pozitivistov uznáva úlohu náboženstva – zároveň sa veda náboženstvo sa nevylučujú.</a:t>
            </a:r>
          </a:p>
          <a:p>
            <a:pPr marL="0" indent="0">
              <a:buNone/>
            </a:pPr>
            <a:r>
              <a:rPr lang="sk-SK" sz="1100" dirty="0"/>
              <a:t>	- </a:t>
            </a:r>
            <a:r>
              <a:rPr lang="sk-SK" sz="1100" b="1" dirty="0"/>
              <a:t>evolucionizmus v poznaní sa prejavuje v tom, že </a:t>
            </a:r>
            <a:r>
              <a:rPr lang="sk-SK" sz="1100" b="1" dirty="0" err="1"/>
              <a:t>Spencer</a:t>
            </a:r>
            <a:r>
              <a:rPr lang="sk-SK" sz="1100" b="1" dirty="0"/>
              <a:t> zdôrazňuje, že nemôže existovať zavŕšené poz</a:t>
            </a:r>
            <a:r>
              <a:rPr lang="sk-SK" sz="1100" dirty="0"/>
              <a:t>nanie, ale </a:t>
            </a:r>
            <a:r>
              <a:rPr lang="sk-SK" sz="1100" dirty="0" smtClean="0"/>
              <a:t>vedy </a:t>
            </a:r>
            <a:r>
              <a:rPr lang="sk-SK" sz="1100" dirty="0"/>
              <a:t>sa obnovuje a prekonáva. V každom čase ostávajú nezodpovedané otázky, teda tie ktoré sa </a:t>
            </a:r>
            <a:r>
              <a:rPr lang="sk-SK" sz="1100" dirty="0" smtClean="0"/>
              <a:t>skúsenostným poznávaním </a:t>
            </a:r>
            <a:r>
              <a:rPr lang="sk-SK" sz="1100" dirty="0"/>
              <a:t>nedajú uchopiť a takto je vždy prítomný priestor pre náboženstvo a pre mimo skúsenostné poznanie;</a:t>
            </a:r>
          </a:p>
          <a:p>
            <a:pPr marL="0" indent="0">
              <a:buNone/>
            </a:pPr>
            <a:r>
              <a:rPr lang="sk-SK" sz="1100" dirty="0"/>
              <a:t>	- </a:t>
            </a:r>
            <a:r>
              <a:rPr lang="sk-SK" sz="1100" dirty="0" err="1"/>
              <a:t>Spencer</a:t>
            </a:r>
            <a:r>
              <a:rPr lang="sk-SK" sz="1100" dirty="0"/>
              <a:t> akoby chcel ukončiť večný spor medzi vedou a vierou a určiť hranicu medzi nimi- medzi predmetmi záujmu- </a:t>
            </a:r>
            <a:r>
              <a:rPr lang="sk-SK" sz="1100" b="1" dirty="0"/>
              <a:t>veda a ani filozofia sa nemá zaoberať vecami nepoznateľnými</a:t>
            </a:r>
            <a:r>
              <a:rPr lang="sk-SK" sz="1100" dirty="0"/>
              <a:t>.</a:t>
            </a:r>
          </a:p>
          <a:p>
            <a:pPr marL="0" indent="0">
              <a:buNone/>
            </a:pPr>
            <a:r>
              <a:rPr lang="sk-SK" sz="1100" dirty="0"/>
              <a:t>O: teda aké otázky ostávajú náboženstvu?</a:t>
            </a:r>
          </a:p>
          <a:p>
            <a:pPr marL="0" indent="0">
              <a:buNone/>
            </a:pPr>
            <a:endParaRPr lang="sk-SK" sz="1100" dirty="0"/>
          </a:p>
        </p:txBody>
      </p:sp>
    </p:spTree>
    <p:extLst>
      <p:ext uri="{BB962C8B-B14F-4D97-AF65-F5344CB8AC3E}">
        <p14:creationId xmlns:p14="http://schemas.microsoft.com/office/powerpoint/2010/main" val="403898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Filozofia ako veda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filozofia musí byť pozitívna- teda má sa pohybovať vo sfére empiricky poznateľného </a:t>
            </a:r>
          </a:p>
          <a:p>
            <a:pPr marL="0" indent="0">
              <a:buNone/>
            </a:pPr>
            <a:r>
              <a:rPr lang="sk-SK" dirty="0"/>
              <a:t>	- filozofia sa orientuje na najvyšší stupeň všeobecnosti </a:t>
            </a:r>
          </a:p>
          <a:p>
            <a:pPr marL="0" indent="0">
              <a:buNone/>
            </a:pPr>
            <a:r>
              <a:rPr lang="sk-SK" dirty="0"/>
              <a:t>		- delí sa na fyzikálnu, etickú, politickú, sociálnu. </a:t>
            </a:r>
          </a:p>
          <a:p>
            <a:pPr marL="0" indent="0">
              <a:buNone/>
            </a:pPr>
            <a:r>
              <a:rPr lang="sk-SK" dirty="0"/>
              <a:t>- samostatné správy a poznatky vedy sa stanu filozofickým ak ich filozofia postihne a pochopí </a:t>
            </a:r>
            <a:r>
              <a:rPr lang="sk-SK" dirty="0" smtClean="0"/>
              <a:t>ako celok- </a:t>
            </a:r>
            <a:r>
              <a:rPr lang="sk-SK" dirty="0"/>
              <a:t>teda podľa </a:t>
            </a:r>
            <a:r>
              <a:rPr lang="sk-SK" dirty="0" err="1"/>
              <a:t>Spencera</a:t>
            </a:r>
            <a:r>
              <a:rPr lang="sk-SK" dirty="0"/>
              <a:t> filozofia má úlohu syntetizovať poznatky vedy a stať zjednoteným poznaním.</a:t>
            </a:r>
          </a:p>
          <a:p>
            <a:pPr marL="0" indent="0">
              <a:buNone/>
            </a:pPr>
            <a:r>
              <a:rPr lang="sk-SK" dirty="0"/>
              <a:t>- naozaj zaujímavá myšlienka- úlohou pozitívnej filozofie objaviť univerzálny (vždy platný) princíp ktorý zjednotiť empirické dáta vedy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527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evolucionizmus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sz="900" dirty="0"/>
              <a:t>- princíp </a:t>
            </a:r>
            <a:r>
              <a:rPr lang="sk-SK" sz="900" dirty="0" smtClean="0"/>
              <a:t>evolúcie </a:t>
            </a:r>
            <a:r>
              <a:rPr lang="sk-SK" sz="900" dirty="0"/>
              <a:t>nie nový objav 19. storočia... ale vyplýval z vývoja myslenia a vedy;</a:t>
            </a:r>
          </a:p>
          <a:p>
            <a:pPr marL="0" indent="0">
              <a:buNone/>
            </a:pPr>
            <a:r>
              <a:rPr lang="sk-SK" sz="900" dirty="0"/>
              <a:t>	- zakladateľ evolucionizmu – Ch. </a:t>
            </a:r>
            <a:r>
              <a:rPr lang="sk-SK" sz="900" dirty="0" smtClean="0"/>
              <a:t>Darwin </a:t>
            </a:r>
            <a:r>
              <a:rPr lang="sk-SK" sz="900" dirty="0"/>
              <a:t>-  prírodovedec a </a:t>
            </a:r>
            <a:r>
              <a:rPr lang="sk-SK" sz="900" dirty="0" err="1"/>
              <a:t>Spencer</a:t>
            </a:r>
            <a:r>
              <a:rPr lang="sk-SK" sz="900" dirty="0"/>
              <a:t> filozof</a:t>
            </a:r>
          </a:p>
          <a:p>
            <a:pPr marL="0" indent="0">
              <a:buNone/>
            </a:pPr>
            <a:r>
              <a:rPr lang="sk-SK" sz="900" dirty="0"/>
              <a:t>- ale mnohí tento princíp zmeny a vývoja </a:t>
            </a:r>
            <a:r>
              <a:rPr lang="sk-SK" sz="900" dirty="0" smtClean="0"/>
              <a:t>uznávajú- zoológ </a:t>
            </a:r>
            <a:r>
              <a:rPr lang="sk-SK" sz="900" dirty="0"/>
              <a:t>Jean de </a:t>
            </a:r>
            <a:r>
              <a:rPr lang="sk-SK" sz="900" dirty="0" err="1"/>
              <a:t>Lamarck</a:t>
            </a:r>
            <a:r>
              <a:rPr lang="sk-SK" sz="900" dirty="0"/>
              <a:t>, </a:t>
            </a:r>
            <a:r>
              <a:rPr lang="sk-SK" sz="900" dirty="0" err="1"/>
              <a:t>Hegelov</a:t>
            </a:r>
            <a:r>
              <a:rPr lang="sk-SK" sz="900" dirty="0"/>
              <a:t> </a:t>
            </a:r>
            <a:r>
              <a:rPr lang="sk-SK" sz="900" dirty="0" smtClean="0"/>
              <a:t>kozmická </a:t>
            </a:r>
            <a:r>
              <a:rPr lang="sk-SK" sz="900" dirty="0"/>
              <a:t>evolúcia, </a:t>
            </a:r>
            <a:r>
              <a:rPr lang="sk-SK" sz="900" dirty="0" smtClean="0"/>
              <a:t>Nietzscheho </a:t>
            </a:r>
            <a:r>
              <a:rPr lang="sk-SK" sz="900" dirty="0"/>
              <a:t>etická evolúcia, Marx politický vývoj a zmena, </a:t>
            </a:r>
            <a:r>
              <a:rPr lang="sk-SK" sz="900" dirty="0" err="1"/>
              <a:t>Huxley</a:t>
            </a:r>
            <a:r>
              <a:rPr lang="sk-SK" sz="900" dirty="0"/>
              <a:t> evolučný model humanizuje, - </a:t>
            </a:r>
            <a:r>
              <a:rPr lang="sk-SK" sz="900" dirty="0" smtClean="0"/>
              <a:t>samotná teória </a:t>
            </a:r>
            <a:r>
              <a:rPr lang="sk-SK" sz="900" dirty="0"/>
              <a:t>Kant-</a:t>
            </a:r>
            <a:r>
              <a:rPr lang="sk-SK" sz="900" dirty="0" err="1"/>
              <a:t>Laplace</a:t>
            </a:r>
            <a:r>
              <a:rPr lang="sk-SK" sz="900" dirty="0"/>
              <a:t> má </a:t>
            </a:r>
            <a:r>
              <a:rPr lang="sk-SK" sz="900" dirty="0" smtClean="0"/>
              <a:t>sily </a:t>
            </a:r>
            <a:r>
              <a:rPr lang="sk-SK" sz="900" dirty="0"/>
              <a:t>evolucionisticky rozmer</a:t>
            </a:r>
          </a:p>
          <a:p>
            <a:pPr marL="0" indent="0">
              <a:buNone/>
            </a:pPr>
            <a:r>
              <a:rPr lang="sk-SK" sz="900" dirty="0"/>
              <a:t>-  evolučný naturalizmus- </a:t>
            </a:r>
            <a:r>
              <a:rPr lang="sk-SK" sz="900" dirty="0" smtClean="0"/>
              <a:t>všetky </a:t>
            </a:r>
            <a:r>
              <a:rPr lang="sk-SK" sz="900" dirty="0"/>
              <a:t>javy v prírode sa </a:t>
            </a:r>
            <a:r>
              <a:rPr lang="sk-SK" sz="900" dirty="0" smtClean="0"/>
              <a:t>dajú </a:t>
            </a:r>
            <a:r>
              <a:rPr lang="sk-SK" sz="900" dirty="0"/>
              <a:t>vysvetliť a </a:t>
            </a:r>
            <a:r>
              <a:rPr lang="sk-SK" sz="900" dirty="0" smtClean="0"/>
              <a:t>majú </a:t>
            </a:r>
            <a:r>
              <a:rPr lang="sk-SK" sz="900" dirty="0"/>
              <a:t>svoj význam a čo hlavné majú svoj účel a </a:t>
            </a:r>
            <a:r>
              <a:rPr lang="sk-SK" sz="900" dirty="0" smtClean="0"/>
              <a:t>smerujú </a:t>
            </a:r>
            <a:r>
              <a:rPr lang="sk-SK" sz="900" dirty="0"/>
              <a:t>niekam</a:t>
            </a:r>
          </a:p>
          <a:p>
            <a:pPr marL="0" indent="0">
              <a:buNone/>
            </a:pPr>
            <a:r>
              <a:rPr lang="sk-SK" sz="900" dirty="0"/>
              <a:t>	Darwin – O </a:t>
            </a:r>
            <a:r>
              <a:rPr lang="sk-SK" sz="900" dirty="0" smtClean="0"/>
              <a:t>pôvode </a:t>
            </a:r>
            <a:r>
              <a:rPr lang="sk-SK" sz="900" dirty="0"/>
              <a:t>druhov 1859, a Pôvod človeka 1871 – všeobecne vo filozofii neprijaté</a:t>
            </a:r>
          </a:p>
          <a:p>
            <a:pPr marL="0" indent="0">
              <a:buNone/>
            </a:pPr>
            <a:r>
              <a:rPr lang="sk-SK" sz="900" dirty="0"/>
              <a:t> </a:t>
            </a:r>
          </a:p>
          <a:p>
            <a:pPr marL="0" indent="0">
              <a:buNone/>
            </a:pPr>
            <a:r>
              <a:rPr lang="sk-SK" sz="900" dirty="0"/>
              <a:t>- </a:t>
            </a:r>
            <a:r>
              <a:rPr lang="sk-SK" sz="900" dirty="0" err="1"/>
              <a:t>Spencer</a:t>
            </a:r>
            <a:r>
              <a:rPr lang="sk-SK" sz="900" dirty="0"/>
              <a:t> však model a princíp evolúcie videl </a:t>
            </a:r>
            <a:r>
              <a:rPr lang="sk-SK" sz="900" dirty="0" smtClean="0"/>
              <a:t>nielen </a:t>
            </a:r>
            <a:r>
              <a:rPr lang="sk-SK" sz="900" dirty="0"/>
              <a:t>v prírode ale aj v </a:t>
            </a:r>
            <a:r>
              <a:rPr lang="sk-SK" sz="900" dirty="0" smtClean="0"/>
              <a:t>spoločnosti, jazyky </a:t>
            </a:r>
            <a:r>
              <a:rPr lang="sk-SK" sz="900" dirty="0"/>
              <a:t>umenie veda a literatúra—ako univerzálny zákon</a:t>
            </a:r>
          </a:p>
          <a:p>
            <a:pPr marL="0" indent="0">
              <a:buNone/>
            </a:pPr>
            <a:r>
              <a:rPr lang="sk-SK" sz="900" dirty="0"/>
              <a:t> </a:t>
            </a:r>
            <a:r>
              <a:rPr lang="sk-SK" sz="900" dirty="0" smtClean="0"/>
              <a:t>O</a:t>
            </a:r>
            <a:r>
              <a:rPr lang="sk-SK" sz="900" dirty="0"/>
              <a:t>: Kam smeruje evolúcia, kedy končí a </a:t>
            </a:r>
            <a:r>
              <a:rPr lang="sk-SK" sz="900" dirty="0" smtClean="0"/>
              <a:t>aké </a:t>
            </a:r>
            <a:r>
              <a:rPr lang="sk-SK" sz="900" dirty="0"/>
              <a:t>sú jej hranice.</a:t>
            </a:r>
          </a:p>
          <a:p>
            <a:pPr marL="0" indent="0">
              <a:buNone/>
            </a:pPr>
            <a:r>
              <a:rPr lang="sk-SK" sz="900" dirty="0"/>
              <a:t>	- strieda s </a:t>
            </a:r>
            <a:r>
              <a:rPr lang="sk-SK" sz="900" dirty="0" err="1"/>
              <a:t>disolúciou</a:t>
            </a:r>
            <a:r>
              <a:rPr lang="sk-SK" sz="900" dirty="0"/>
              <a:t>- rozklad </a:t>
            </a:r>
            <a:r>
              <a:rPr lang="sk-SK" sz="900" dirty="0" smtClean="0"/>
              <a:t>dekonštrukcia.</a:t>
            </a:r>
            <a:endParaRPr lang="sk-SK" sz="900" dirty="0"/>
          </a:p>
          <a:p>
            <a:pPr marL="0" indent="0">
              <a:buNone/>
            </a:pPr>
            <a:r>
              <a:rPr lang="sk-SK" sz="900" dirty="0"/>
              <a:t>-</a:t>
            </a:r>
            <a:r>
              <a:rPr lang="sk-SK" sz="900" dirty="0" err="1"/>
              <a:t>Spencer</a:t>
            </a:r>
            <a:r>
              <a:rPr lang="sk-SK" sz="900" dirty="0"/>
              <a:t> napriek silnému pozitivizmu- sa </a:t>
            </a:r>
            <a:r>
              <a:rPr lang="sk-SK" sz="900" dirty="0" smtClean="0"/>
              <a:t>pokúsil </a:t>
            </a:r>
            <a:r>
              <a:rPr lang="sk-SK" sz="900" dirty="0"/>
              <a:t>vysvetliť </a:t>
            </a:r>
            <a:r>
              <a:rPr lang="sk-SK" sz="900" dirty="0" smtClean="0"/>
              <a:t>metafyzické </a:t>
            </a:r>
            <a:r>
              <a:rPr lang="sk-SK" sz="900" dirty="0"/>
              <a:t>zdôvodnenie </a:t>
            </a:r>
            <a:r>
              <a:rPr lang="sk-SK" sz="900" dirty="0" smtClean="0"/>
              <a:t>evolúcie—hovorí </a:t>
            </a:r>
            <a:r>
              <a:rPr lang="sk-SK" sz="900" dirty="0"/>
              <a:t>o existencii sily </a:t>
            </a:r>
            <a:r>
              <a:rPr lang="sk-SK" sz="900" dirty="0" smtClean="0"/>
              <a:t>nepoznateľného</a:t>
            </a:r>
            <a:endParaRPr lang="sk-SK" sz="900" dirty="0"/>
          </a:p>
          <a:p>
            <a:pPr marL="0" indent="0">
              <a:buNone/>
            </a:pPr>
            <a:r>
              <a:rPr lang="sk-SK" sz="900" dirty="0"/>
              <a:t>	agnosticky realizmus- Boh je poslednou </a:t>
            </a:r>
            <a:r>
              <a:rPr lang="sk-SK" sz="900" dirty="0" smtClean="0"/>
              <a:t>skutočnosťou </a:t>
            </a:r>
            <a:r>
              <a:rPr lang="sk-SK" sz="900" dirty="0"/>
              <a:t>ale </a:t>
            </a:r>
            <a:r>
              <a:rPr lang="sk-SK" sz="900" dirty="0" smtClean="0"/>
              <a:t>nepoznateľnou... </a:t>
            </a:r>
            <a:r>
              <a:rPr lang="sk-SK" sz="900" dirty="0"/>
              <a:t>Kant</a:t>
            </a:r>
          </a:p>
          <a:p>
            <a:pPr marL="0" indent="0">
              <a:buNone/>
            </a:pPr>
            <a:r>
              <a:rPr lang="sk-SK" sz="900" dirty="0"/>
              <a:t> </a:t>
            </a:r>
            <a:r>
              <a:rPr lang="sk-SK" sz="900" dirty="0" smtClean="0"/>
              <a:t>- </a:t>
            </a:r>
            <a:r>
              <a:rPr lang="sk-SK" sz="900" dirty="0"/>
              <a:t>Svete je </a:t>
            </a:r>
            <a:r>
              <a:rPr lang="sk-SK" sz="900" dirty="0" smtClean="0"/>
              <a:t>vždy </a:t>
            </a:r>
            <a:r>
              <a:rPr lang="sk-SK" sz="900" dirty="0"/>
              <a:t>v pohybe--- strieda sa vývin a rozklad</a:t>
            </a:r>
          </a:p>
          <a:p>
            <a:pPr marL="0" indent="0">
              <a:buNone/>
            </a:pPr>
            <a:endParaRPr lang="sk-SK" sz="900" dirty="0"/>
          </a:p>
        </p:txBody>
      </p:sp>
    </p:spTree>
    <p:extLst>
      <p:ext uri="{BB962C8B-B14F-4D97-AF65-F5344CB8AC3E}">
        <p14:creationId xmlns:p14="http://schemas.microsoft.com/office/powerpoint/2010/main" val="192561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Sociálna filozofia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6" name="Zástupný objekt pre obsah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podobne aj </a:t>
            </a:r>
            <a:r>
              <a:rPr lang="sk-SK" dirty="0" err="1"/>
              <a:t>Comte</a:t>
            </a:r>
            <a:r>
              <a:rPr lang="sk-SK" dirty="0"/>
              <a:t> aj </a:t>
            </a:r>
            <a:r>
              <a:rPr lang="sk-SK" dirty="0" err="1"/>
              <a:t>Spencer</a:t>
            </a:r>
            <a:r>
              <a:rPr lang="sk-SK" dirty="0"/>
              <a:t> sa začal orientovať na uvažovanie o spoločnosti teda na vedu </a:t>
            </a:r>
            <a:r>
              <a:rPr lang="sk-SK" dirty="0" smtClean="0"/>
              <a:t>sociológie... ktorá však nebola </a:t>
            </a:r>
            <a:r>
              <a:rPr lang="sk-SK" dirty="0"/>
              <a:t>tak v rozvoji ako prírodoveda.</a:t>
            </a:r>
          </a:p>
          <a:p>
            <a:pPr marL="0" indent="0">
              <a:buNone/>
            </a:pPr>
            <a:r>
              <a:rPr lang="sk-SK" dirty="0"/>
              <a:t>	aj dnešný </a:t>
            </a:r>
            <a:r>
              <a:rPr lang="sk-SK" dirty="0" smtClean="0"/>
              <a:t>problém ako študovať spoločnosť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O: aký je rozdiel medzi prírodovedeckými a spoločenským vedami? </a:t>
            </a:r>
            <a:r>
              <a:rPr lang="sk-SK" dirty="0" smtClean="0"/>
              <a:t>experiment </a:t>
            </a:r>
            <a:r>
              <a:rPr lang="sk-SK" dirty="0"/>
              <a:t>a opakovanie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dirty="0" err="1"/>
              <a:t>Spencer</a:t>
            </a:r>
            <a:r>
              <a:rPr lang="sk-SK" dirty="0"/>
              <a:t> navrhol na popis spoločnosti </a:t>
            </a:r>
            <a:r>
              <a:rPr lang="sk-SK" dirty="0" err="1" smtClean="0"/>
              <a:t>organizmický</a:t>
            </a:r>
            <a:r>
              <a:rPr lang="sk-SK" dirty="0" smtClean="0"/>
              <a:t> </a:t>
            </a:r>
            <a:r>
              <a:rPr lang="sk-SK" dirty="0"/>
              <a:t>model –s </a:t>
            </a:r>
            <a:r>
              <a:rPr lang="sk-SK" dirty="0" smtClean="0"/>
              <a:t>spoločnosť </a:t>
            </a:r>
            <a:r>
              <a:rPr lang="sk-SK" dirty="0"/>
              <a:t>ako organizmus – </a:t>
            </a:r>
            <a:r>
              <a:rPr lang="sk-SK" dirty="0" smtClean="0"/>
              <a:t>vzťahy </a:t>
            </a:r>
            <a:r>
              <a:rPr lang="sk-SK" dirty="0"/>
              <a:t>medzi </a:t>
            </a:r>
            <a:r>
              <a:rPr lang="sk-SK" dirty="0" smtClean="0"/>
              <a:t>časťami;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</a:t>
            </a:r>
          </a:p>
          <a:p>
            <a:pPr marL="0" indent="0">
              <a:buNone/>
            </a:pPr>
            <a:r>
              <a:rPr lang="sk-SK" dirty="0"/>
              <a:t>	- </a:t>
            </a:r>
            <a:r>
              <a:rPr lang="sk-SK" dirty="0" err="1"/>
              <a:t>Spencer</a:t>
            </a:r>
            <a:r>
              <a:rPr lang="sk-SK" dirty="0"/>
              <a:t> hovorí o vojenskej a priemyselnej </a:t>
            </a:r>
            <a:r>
              <a:rPr lang="sk-SK" dirty="0" smtClean="0"/>
              <a:t>spoločnosť </a:t>
            </a:r>
            <a:r>
              <a:rPr lang="sk-SK" dirty="0"/>
              <a:t>(ako modeloch) stále sa </a:t>
            </a:r>
            <a:r>
              <a:rPr lang="sk-SK" dirty="0" smtClean="0"/>
              <a:t>striedajú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138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045510"/>
              </p:ext>
            </p:extLst>
          </p:nvPr>
        </p:nvGraphicFramePr>
        <p:xfrm>
          <a:off x="1451577" y="2011680"/>
          <a:ext cx="9079262" cy="2918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2024">
                  <a:extLst>
                    <a:ext uri="{9D8B030D-6E8A-4147-A177-3AD203B41FA5}">
                      <a16:colId xmlns:a16="http://schemas.microsoft.com/office/drawing/2014/main" val="1861699894"/>
                    </a:ext>
                  </a:extLst>
                </a:gridCol>
                <a:gridCol w="2793619">
                  <a:extLst>
                    <a:ext uri="{9D8B030D-6E8A-4147-A177-3AD203B41FA5}">
                      <a16:colId xmlns:a16="http://schemas.microsoft.com/office/drawing/2014/main" val="503678881"/>
                    </a:ext>
                  </a:extLst>
                </a:gridCol>
                <a:gridCol w="2793619">
                  <a:extLst>
                    <a:ext uri="{9D8B030D-6E8A-4147-A177-3AD203B41FA5}">
                      <a16:colId xmlns:a16="http://schemas.microsoft.com/office/drawing/2014/main" val="632820627"/>
                    </a:ext>
                  </a:extLst>
                </a:gridCol>
              </a:tblGrid>
              <a:tr h="315412"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Kritérium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Vojenská spol.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Industriální spol.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995249462"/>
                  </a:ext>
                </a:extLst>
              </a:tr>
              <a:tr h="315412"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Dominantní aktivita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Společná obrana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Výměna služeb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36747517"/>
                  </a:ext>
                </a:extLst>
              </a:tr>
              <a:tr h="315412"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Způsob sociální koordinace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Z donucení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Dobrovolně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366648733"/>
                  </a:ext>
                </a:extLst>
              </a:tr>
              <a:tr h="315412"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Vztah mezi státem a individuem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Individuum existuje pro blaho státu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Stát existuje pro dobro jednotlivce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725816024"/>
                  </a:ext>
                </a:extLst>
              </a:tr>
              <a:tr h="315412"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Vztah mezi státem a dalšími organizacemi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Všechny organizace jsou veřejné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Základní jednotkou jsou soukromé organizace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738827152"/>
                  </a:ext>
                </a:extLst>
              </a:tr>
              <a:tr h="315412"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Struktura státu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Centralizovaný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Decentralizovaný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339320609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Typy ekonomické aktivity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Důraz na ekonomickou autonomii, soběstačnost v rámci státu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Ztráta ekonomické autonomie, růst vzájemné závislosti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158940"/>
                  </a:ext>
                </a:extLst>
              </a:tr>
              <a:tr h="512994"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Charakteristiky lidí, jež společnost rozvíjí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>
                          <a:effectLst/>
                        </a:rPr>
                        <a:t>Odvaha, oddanost, patriotismus, disciplína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120"/>
                        </a:lnSpc>
                      </a:pPr>
                      <a:r>
                        <a:rPr lang="sk-SK" sz="700" dirty="0" err="1">
                          <a:effectLst/>
                        </a:rPr>
                        <a:t>Nezávislost</a:t>
                      </a:r>
                      <a:r>
                        <a:rPr lang="sk-SK" sz="700" dirty="0">
                          <a:effectLst/>
                        </a:rPr>
                        <a:t>, úcta k druhým, </a:t>
                      </a:r>
                      <a:r>
                        <a:rPr lang="sk-SK" sz="700" dirty="0" err="1">
                          <a:effectLst/>
                        </a:rPr>
                        <a:t>vytrvalost</a:t>
                      </a:r>
                      <a:r>
                        <a:rPr lang="sk-SK" sz="700" dirty="0">
                          <a:effectLst/>
                        </a:rPr>
                        <a:t>, </a:t>
                      </a:r>
                      <a:r>
                        <a:rPr lang="sk-SK" sz="700" dirty="0" err="1">
                          <a:effectLst/>
                        </a:rPr>
                        <a:t>odolnost</a:t>
                      </a:r>
                      <a:r>
                        <a:rPr lang="sk-SK" sz="700" dirty="0">
                          <a:effectLst/>
                        </a:rPr>
                        <a:t>, </a:t>
                      </a:r>
                      <a:r>
                        <a:rPr lang="sk-SK" sz="700" dirty="0" err="1">
                          <a:effectLst/>
                        </a:rPr>
                        <a:t>otevřenost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54894540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359425" y="-70171"/>
            <a:ext cx="17879160" cy="5235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023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596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17</TotalTime>
  <Words>305</Words>
  <Application>Microsoft Office PowerPoint</Application>
  <PresentationFormat>Širokouhlá</PresentationFormat>
  <Paragraphs>89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Gallery</vt:lpstr>
      <vt:lpstr>Herbert Spencer </vt:lpstr>
      <vt:lpstr>Prezentácia programu PowerPoint</vt:lpstr>
      <vt:lpstr>Historické a dejinno-filozofická situácia: </vt:lpstr>
      <vt:lpstr>Prezentácia programu PowerPoint</vt:lpstr>
      <vt:lpstr>  Systém syntetickej filozofie </vt:lpstr>
      <vt:lpstr>Filozofia ako veda</vt:lpstr>
      <vt:lpstr>evolucionizmus</vt:lpstr>
      <vt:lpstr>Sociálna filozofia </vt:lpstr>
      <vt:lpstr>Prezentácia programu PowerPoint</vt:lpstr>
      <vt:lpstr>Prezentácia programu PowerPoint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Herbert Spencer </dc:title>
  <dc:creator>Peter Kyslan</dc:creator>
  <cp:lastModifiedBy>User</cp:lastModifiedBy>
  <cp:revision>4</cp:revision>
  <dcterms:created xsi:type="dcterms:W3CDTF">2020-10-05T20:10:27Z</dcterms:created>
  <dcterms:modified xsi:type="dcterms:W3CDTF">2022-01-03T18:29:23Z</dcterms:modified>
</cp:coreProperties>
</file>