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27.11.2017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2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313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</a:rPr>
              <a:t>Súčasné trendy v priemysle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6322" name="Picture 2" descr="Výsledok vyhľadávania obrázkov pre dopyt automobilový priemys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117746"/>
            <a:ext cx="8050380" cy="5359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63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LOKALIZAČNÉ ČINITELE PRIEMYSLU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152400" y="1524000"/>
            <a:ext cx="342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1.SUROVINA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2819400"/>
            <a:ext cx="342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2.ENERGIA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04800" y="4038600"/>
            <a:ext cx="3429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3.DOPRAVA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04800" y="51816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4.PRACOVNÁ SILA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114800" y="1524000"/>
            <a:ext cx="4800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5.PRAC. SILA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8600" y="2819400"/>
            <a:ext cx="3429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6.ODBYT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191000" y="40386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7.VODA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343400" y="52578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8.POLOHA</a:t>
            </a:r>
            <a:endParaRPr lang="sk-SK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33400" y="838200"/>
            <a:ext cx="4876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9.AGLOMERÁCIA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9600" y="19812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10.FINANČNÝ KAPITÁL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3400" y="3505200"/>
            <a:ext cx="8153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11.EKOLOGICKÉ ČINITELE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äťuholník 3"/>
          <p:cNvSpPr/>
          <p:nvPr/>
        </p:nvSpPr>
        <p:spPr>
          <a:xfrm>
            <a:off x="228600" y="457200"/>
            <a:ext cx="3276600" cy="1447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natalita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5" name="Päťuholník 4"/>
          <p:cNvSpPr/>
          <p:nvPr/>
        </p:nvSpPr>
        <p:spPr>
          <a:xfrm>
            <a:off x="3886200" y="457200"/>
            <a:ext cx="5029200" cy="14478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Mechanický pohyb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6" name="Päťuholník 5"/>
          <p:cNvSpPr/>
          <p:nvPr/>
        </p:nvSpPr>
        <p:spPr>
          <a:xfrm>
            <a:off x="304800" y="2209800"/>
            <a:ext cx="5181600" cy="14478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Prirodzený pohyb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7" name="Päťuholník 6"/>
          <p:cNvSpPr/>
          <p:nvPr/>
        </p:nvSpPr>
        <p:spPr>
          <a:xfrm>
            <a:off x="5486400" y="2209800"/>
            <a:ext cx="3276600" cy="1447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sídlo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8" name="Päťuholník 7"/>
          <p:cNvSpPr/>
          <p:nvPr/>
        </p:nvSpPr>
        <p:spPr>
          <a:xfrm>
            <a:off x="381000" y="3886200"/>
            <a:ext cx="4343400" cy="14478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veľkomesto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9" name="Päťuholník 8"/>
          <p:cNvSpPr/>
          <p:nvPr/>
        </p:nvSpPr>
        <p:spPr>
          <a:xfrm>
            <a:off x="5257800" y="3962400"/>
            <a:ext cx="3276600" cy="144780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obec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10" name="Päťuholník 9"/>
          <p:cNvSpPr/>
          <p:nvPr/>
        </p:nvSpPr>
        <p:spPr>
          <a:xfrm>
            <a:off x="1752600" y="5410200"/>
            <a:ext cx="4191000" cy="14478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metropola</a:t>
            </a:r>
            <a:endParaRPr lang="sk-SK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270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Hospodárstvo je súhrn ľudskej činnosti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828800"/>
            <a:ext cx="8229600" cy="1270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Dôležitým ukazovateľom hospodárstva sú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financie.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352800"/>
            <a:ext cx="8229600" cy="12704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primárnemu sektoru hospodárstva patrí iba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poľnohosp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81000" y="4953000"/>
            <a:ext cx="8229600" cy="1270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Základom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poľnohospodárstva je </a:t>
            </a:r>
            <a:r>
              <a:rPr kumimoji="0" lang="sk-SK" sz="46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orná pôda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8288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SEKUNDÁRNY SEKTOR HOSPODÁRSTVA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Výsledok vyhľadávania obrázkov pre dopyt priemysel"/>
          <p:cNvPicPr>
            <a:picLocks noChangeAspect="1" noChangeArrowheads="1"/>
          </p:cNvPicPr>
          <p:nvPr/>
        </p:nvPicPr>
        <p:blipFill>
          <a:blip r:embed="rId2"/>
          <a:srcRect t="4918"/>
          <a:stretch>
            <a:fillRect/>
          </a:stretch>
        </p:blipFill>
        <p:spPr bwMode="auto">
          <a:xfrm>
            <a:off x="761999" y="2209800"/>
            <a:ext cx="7821799" cy="4648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293651" y="6172200"/>
            <a:ext cx="385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Mgr. Ivana Richnavská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Výsledok vyhľadávania obrázkov pre dopyt priemys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196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685800"/>
            <a:ext cx="27376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Rozvoj: ???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62000" y="1981200"/>
            <a:ext cx="711156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Hlavné výrobné odvetvie hosp.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62000" y="3200400"/>
            <a:ext cx="61430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Pracujúci v priemysle:???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762000" y="4572000"/>
            <a:ext cx="71423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Ukazovateľ ___________ krajiny</a:t>
            </a:r>
            <a:endParaRPr lang="sk-SK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Čo predchádzalo priemyselnej výrobe?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Výsledok vyhľadávania obrázkov pre dopyt remeselna vyroba"/>
          <p:cNvPicPr>
            <a:picLocks noChangeAspect="1" noChangeArrowheads="1"/>
          </p:cNvPicPr>
          <p:nvPr/>
        </p:nvPicPr>
        <p:blipFill>
          <a:blip r:embed="rId2"/>
          <a:srcRect l="12342" t="5263" r="15368"/>
          <a:stretch>
            <a:fillRect/>
          </a:stretch>
        </p:blipFill>
        <p:spPr bwMode="auto">
          <a:xfrm>
            <a:off x="685800" y="2438400"/>
            <a:ext cx="3124200" cy="4114800"/>
          </a:xfrm>
          <a:prstGeom prst="rect">
            <a:avLst/>
          </a:prstGeom>
          <a:noFill/>
        </p:spPr>
      </p:pic>
      <p:pic>
        <p:nvPicPr>
          <p:cNvPr id="52228" name="Picture 4" descr="Výsledok vyhľadávania obrázkov pre dopyt výroba automobil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590800"/>
            <a:ext cx="4775198" cy="3581400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1600200" y="1219200"/>
            <a:ext cx="1828800" cy="1600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791200" y="1143000"/>
            <a:ext cx="1828800" cy="1600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152400" y="685800"/>
            <a:ext cx="8991600" cy="548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Kusová výroba, stroje, obmedzený trh, sériová výroba, ručná práca, široký trh 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Viaceré štáty – špecializované na vybraný druh priemyslu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2" name="Picture 4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3000" t="5055" r="3000" b="7033"/>
          <a:stretch>
            <a:fillRect/>
          </a:stretch>
        </p:blipFill>
        <p:spPr bwMode="auto">
          <a:xfrm>
            <a:off x="0" y="1447800"/>
            <a:ext cx="9168384" cy="4876800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5105400" y="2895600"/>
            <a:ext cx="838200" cy="76200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858000" y="3048000"/>
            <a:ext cx="990600" cy="114300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413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Súčasný priemysel – zložitý a rôznorodý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5298" name="Picture 2" descr="Výsledok vyhľadávania obrázkov pre dopyt priemysel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63" y="1524000"/>
            <a:ext cx="4346337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0" name="Picture 4" descr="Výsledok vyhľadávania obrázkov pre dopyt tazba nerastny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6713" y="1524000"/>
            <a:ext cx="4497287" cy="2887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2" name="Picture 6" descr="Výsledok vyhľadávania obrázkov pre dopyt vyroba a rozvod elektriny"/>
          <p:cNvPicPr>
            <a:picLocks noChangeAspect="1" noChangeArrowheads="1"/>
          </p:cNvPicPr>
          <p:nvPr/>
        </p:nvPicPr>
        <p:blipFill>
          <a:blip r:embed="rId4"/>
          <a:srcRect b="23214"/>
          <a:stretch>
            <a:fillRect/>
          </a:stretch>
        </p:blipFill>
        <p:spPr bwMode="auto">
          <a:xfrm>
            <a:off x="1981200" y="4020475"/>
            <a:ext cx="4924425" cy="283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</TotalTime>
  <Words>113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Rockwell</vt:lpstr>
      <vt:lpstr>Wingdings 2</vt:lpstr>
      <vt:lpstr>Odliatok</vt:lpstr>
      <vt:lpstr>Prezentácia programu PowerPoint</vt:lpstr>
      <vt:lpstr>Prezentácia programu PowerPoint</vt:lpstr>
      <vt:lpstr>Hospodárstvo je súhrn ľudskej činnosti</vt:lpstr>
      <vt:lpstr>SEKUNDÁRNY SEKTOR HOSPODÁRSTVA</vt:lpstr>
      <vt:lpstr>Prezentácia programu PowerPoint</vt:lpstr>
      <vt:lpstr>Čo predchádzalo priemyselnej výrobe?</vt:lpstr>
      <vt:lpstr>Prezentácia programu PowerPoint</vt:lpstr>
      <vt:lpstr>Viaceré štáty – špecializované na vybraný druh priemyslu</vt:lpstr>
      <vt:lpstr>Súčasný priemysel – zložitý a rôznorodý</vt:lpstr>
      <vt:lpstr>Súčasné trendy v priemysle</vt:lpstr>
      <vt:lpstr>LOKALIZAČNÉ ČINITELE PRIEMYSLU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ucitel</cp:lastModifiedBy>
  <cp:revision>30</cp:revision>
  <dcterms:created xsi:type="dcterms:W3CDTF">2016-10-10T16:28:40Z</dcterms:created>
  <dcterms:modified xsi:type="dcterms:W3CDTF">2017-11-27T07:49:30Z</dcterms:modified>
</cp:coreProperties>
</file>