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56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https://www.youtube.com/watch?v=AFFJ4Zil0Vc</a:t>
            </a:r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podnebieSR_obr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828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ZAHRANIČNÝ OBCHOD SLOVENSKA 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Ã½sledok vyhÄ¾adÃ¡vania obrÃ¡zkov pre dopyt zahraniÄnÃ½ obchod"/>
          <p:cNvPicPr>
            <a:picLocks noChangeAspect="1" noChangeArrowheads="1"/>
          </p:cNvPicPr>
          <p:nvPr/>
        </p:nvPicPr>
        <p:blipFill>
          <a:blip r:embed="rId2"/>
          <a:srcRect t="10959" b="15460"/>
          <a:stretch>
            <a:fillRect/>
          </a:stretch>
        </p:blipFill>
        <p:spPr bwMode="auto">
          <a:xfrm>
            <a:off x="966281" y="2590800"/>
            <a:ext cx="7263319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5867400" cy="838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Čo zahŕňa?</a:t>
            </a:r>
            <a:endParaRPr lang="sk-SK" dirty="0"/>
          </a:p>
        </p:txBody>
      </p:sp>
      <p:pic>
        <p:nvPicPr>
          <p:cNvPr id="26626" name="Picture 2" descr="VÃ½sledok vyhÄ¾adÃ¡vania obrÃ¡zkov pre dopyt zahraniÄnÃ½ obchod"/>
          <p:cNvPicPr>
            <a:picLocks noChangeAspect="1" noChangeArrowheads="1"/>
          </p:cNvPicPr>
          <p:nvPr/>
        </p:nvPicPr>
        <p:blipFill>
          <a:blip r:embed="rId2"/>
          <a:srcRect b="6667"/>
          <a:stretch>
            <a:fillRect/>
          </a:stretch>
        </p:blipFill>
        <p:spPr bwMode="auto">
          <a:xfrm>
            <a:off x="4114800" y="1676400"/>
            <a:ext cx="3657600" cy="320040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533400" y="609600"/>
            <a:ext cx="818388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Ktorý sektor?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28" name="Picture 4" descr="VÃ½sledok vyhÄ¾adÃ¡vania obrÃ¡zkov pre dopyt zahraniÄnÃ½ obchod"/>
          <p:cNvPicPr>
            <a:picLocks noChangeAspect="1" noChangeArrowheads="1"/>
          </p:cNvPicPr>
          <p:nvPr/>
        </p:nvPicPr>
        <p:blipFill>
          <a:blip r:embed="rId3"/>
          <a:srcRect t="6667" b="13333"/>
          <a:stretch>
            <a:fillRect/>
          </a:stretch>
        </p:blipFill>
        <p:spPr bwMode="auto">
          <a:xfrm>
            <a:off x="457200" y="3124200"/>
            <a:ext cx="37592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183880" cy="8229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Faktory vplývajúce na ZO:</a:t>
            </a:r>
            <a:endParaRPr lang="sk-SK" dirty="0"/>
          </a:p>
        </p:txBody>
      </p:sp>
      <p:pic>
        <p:nvPicPr>
          <p:cNvPr id="27650" name="Picture 2" descr="VÃ½sledok vyhÄ¾adÃ¡vania obrÃ¡zkov pre dopyt loÅ¾isko nerastnych surov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5105400" cy="3829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652" name="Picture 4" descr="VÃ½sledok vyhÄ¾adÃ¡vania obrÃ¡zkov pre dopyt priemyselna vyrob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371600"/>
            <a:ext cx="4470400" cy="335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654" name="Picture 6" descr="VÃ½sledok vyhÄ¾adÃ¡vania obrÃ¡zkov pre dopyt zahraniÄny kapitÃ¡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276600"/>
            <a:ext cx="4762500" cy="3171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656" name="Picture 8" descr="VÃ½sledok vyhÄ¾adÃ¡vania obrÃ¡zkov pre dopyt europska unia"/>
          <p:cNvPicPr>
            <a:picLocks noChangeAspect="1" noChangeArrowheads="1"/>
          </p:cNvPicPr>
          <p:nvPr/>
        </p:nvPicPr>
        <p:blipFill>
          <a:blip r:embed="rId5"/>
          <a:srcRect l="15043"/>
          <a:stretch>
            <a:fillRect/>
          </a:stretch>
        </p:blipFill>
        <p:spPr bwMode="auto">
          <a:xfrm>
            <a:off x="3962400" y="3200400"/>
            <a:ext cx="4733925" cy="3343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83880" cy="74676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Dlhodobý trend SR:</a:t>
            </a:r>
            <a:endParaRPr lang="sk-SK" dirty="0"/>
          </a:p>
        </p:txBody>
      </p:sp>
      <p:pic>
        <p:nvPicPr>
          <p:cNvPr id="4" name="Picture 4" descr="VÃ½sledok vyhÄ¾adÃ¡vania obrÃ¡zkov pre dopyt zahraniÄnÃ½ obchod"/>
          <p:cNvPicPr>
            <a:picLocks noChangeAspect="1" noChangeArrowheads="1"/>
          </p:cNvPicPr>
          <p:nvPr/>
        </p:nvPicPr>
        <p:blipFill>
          <a:blip r:embed="rId2"/>
          <a:srcRect t="6667" b="13333"/>
          <a:stretch>
            <a:fillRect/>
          </a:stretch>
        </p:blipFill>
        <p:spPr bwMode="auto">
          <a:xfrm>
            <a:off x="2514600" y="1600200"/>
            <a:ext cx="3759200" cy="2819400"/>
          </a:xfrm>
          <a:prstGeom prst="rect">
            <a:avLst/>
          </a:prstGeom>
          <a:noFill/>
        </p:spPr>
      </p:pic>
      <p:sp>
        <p:nvSpPr>
          <p:cNvPr id="5" name="Zaoblený obdĺžnik 4"/>
          <p:cNvSpPr/>
          <p:nvPr/>
        </p:nvSpPr>
        <p:spPr>
          <a:xfrm rot="780660">
            <a:off x="2989806" y="2952572"/>
            <a:ext cx="3352800" cy="12192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505200" y="4876800"/>
            <a:ext cx="2273379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2009 !!!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83880" cy="77724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Zo Slovenska sa vyváža najmä:</a:t>
            </a:r>
            <a:endParaRPr lang="sk-SK" dirty="0"/>
          </a:p>
        </p:txBody>
      </p:sp>
      <p:pic>
        <p:nvPicPr>
          <p:cNvPr id="28674" name="Picture 2" descr="VÃ½sledok vyhÄ¾adÃ¡vania obrÃ¡zkov pre dopyt automobily k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534400" cy="4800601"/>
          </a:xfrm>
          <a:prstGeom prst="rect">
            <a:avLst/>
          </a:prstGeom>
          <a:noFill/>
        </p:spPr>
      </p:pic>
      <p:pic>
        <p:nvPicPr>
          <p:cNvPr id="28676" name="Picture 4" descr="VÃ½sledok vyhÄ¾adÃ¡vania obrÃ¡zkov pre dopyt televizor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399" y="1524000"/>
            <a:ext cx="7439185" cy="480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28678" name="Picture 6" descr="VÃ½sledok vyhÄ¾adÃ¡vania obrÃ¡zkov pre dopyt vÃ½robky z kovov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371600"/>
            <a:ext cx="7707252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30</TotalTime>
  <Words>29</Words>
  <PresentationFormat>Prezentácia na obrazovke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Aspekt</vt:lpstr>
      <vt:lpstr>Snímka 1</vt:lpstr>
      <vt:lpstr>Snímka 2</vt:lpstr>
      <vt:lpstr>ZAHRANIČNÝ OBCHOD SLOVENSKA </vt:lpstr>
      <vt:lpstr>Čo zahŕňa?</vt:lpstr>
      <vt:lpstr>Faktory vplývajúce na ZO:</vt:lpstr>
      <vt:lpstr>Dlhodobý trend SR:</vt:lpstr>
      <vt:lpstr>Zo Slovenska sa vyváža najmä: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ZAHRANIČNÝ OBCHOD SLOVENSKA </dc:title>
  <dc:creator>hp</dc:creator>
  <cp:lastModifiedBy>hp</cp:lastModifiedBy>
  <cp:revision>15</cp:revision>
  <dcterms:created xsi:type="dcterms:W3CDTF">2018-04-03T07:14:16Z</dcterms:created>
  <dcterms:modified xsi:type="dcterms:W3CDTF">2019-03-17T08:29:34Z</dcterms:modified>
</cp:coreProperties>
</file>