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7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0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D498-A236-49C8-9C05-98F7CDFE2108}" type="datetimeFigureOut">
              <a:rPr lang="sk-SK" smtClean="0"/>
              <a:pPr/>
              <a:t>10. 12. 2021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ABD-3A84-438D-9409-C638C3B725F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sk-SK" sz="6600" b="1" dirty="0">
                <a:solidFill>
                  <a:schemeClr val="tx2"/>
                </a:solidFill>
              </a:rPr>
              <a:t>RIEČNE FORMY RELIÉFU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/>
              <a:t>Riečne (fluviálne) formy reliéfu</a:t>
            </a:r>
          </a:p>
        </p:txBody>
      </p:sp>
      <p:pic>
        <p:nvPicPr>
          <p:cNvPr id="3074" name="Picture 2" descr="E:\súbory\prezentácie\GEO\exogenne typy reliefu-obrázky\riečna dolin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691" y="1268760"/>
            <a:ext cx="6476961" cy="494632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275856" y="61653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dolina v tvare „</a:t>
            </a:r>
            <a:r>
              <a:rPr lang="sk-SK" b="1" dirty="0"/>
              <a:t>V</a:t>
            </a:r>
            <a:r>
              <a:rPr lang="sk-SK" dirty="0"/>
              <a:t>“</a:t>
            </a:r>
          </a:p>
        </p:txBody>
      </p:sp>
      <p:cxnSp>
        <p:nvCxnSpPr>
          <p:cNvPr id="6" name="Rovná spojnica 5"/>
          <p:cNvCxnSpPr/>
          <p:nvPr/>
        </p:nvCxnSpPr>
        <p:spPr>
          <a:xfrm rot="16200000" flipH="1">
            <a:off x="3393273" y="2750339"/>
            <a:ext cx="1500198" cy="128588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rot="5400000">
            <a:off x="4638676" y="2790820"/>
            <a:ext cx="1581160" cy="1285884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súbory\prezentácie\GEO\exogenne typy reliefu-obrázky\náplavový kužeľ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4166616" cy="3330905"/>
          </a:xfrm>
          <a:prstGeom prst="rect">
            <a:avLst/>
          </a:prstGeom>
          <a:noFill/>
        </p:spPr>
      </p:pic>
      <p:pic>
        <p:nvPicPr>
          <p:cNvPr id="4099" name="Picture 3" descr="C:\Users\Gym\Desktop\Fi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708920"/>
            <a:ext cx="5557522" cy="3909814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395536" y="3789040"/>
            <a:ext cx="2826095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sz="3200" dirty="0"/>
              <a:t>náplavový kužeľ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súbory\materiály na vuč. GEO\Typy reliefu na Slovensku\Riečny reliéf\niva rieky Slaná . Silická planin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3048000" cy="2038350"/>
          </a:xfrm>
          <a:prstGeom prst="rect">
            <a:avLst/>
          </a:prstGeom>
          <a:noFill/>
        </p:spPr>
      </p:pic>
      <p:pic>
        <p:nvPicPr>
          <p:cNvPr id="5124" name="Picture 4" descr="C:\Users\Gym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56992"/>
            <a:ext cx="3120418" cy="2626882"/>
          </a:xfrm>
          <a:prstGeom prst="rect">
            <a:avLst/>
          </a:prstGeom>
          <a:noFill/>
        </p:spPr>
      </p:pic>
      <p:pic>
        <p:nvPicPr>
          <p:cNvPr id="5125" name="Picture 5" descr="C:\Users\Gym\Desktop\a_series_of_paired_river_terraces.jpg"/>
          <p:cNvPicPr>
            <a:picLocks noChangeAspect="1" noChangeArrowheads="1"/>
          </p:cNvPicPr>
          <p:nvPr/>
        </p:nvPicPr>
        <p:blipFill>
          <a:blip r:embed="rId4" cstate="print"/>
          <a:srcRect t="1546" b="39706"/>
          <a:stretch>
            <a:fillRect/>
          </a:stretch>
        </p:blipFill>
        <p:spPr bwMode="auto">
          <a:xfrm>
            <a:off x="4267201" y="188640"/>
            <a:ext cx="4049216" cy="2448272"/>
          </a:xfrm>
          <a:prstGeom prst="rect">
            <a:avLst/>
          </a:prstGeom>
          <a:noFill/>
        </p:spPr>
      </p:pic>
      <p:pic>
        <p:nvPicPr>
          <p:cNvPr id="5126" name="Picture 6" descr="C:\Users\Gym\Desktop\niagara_1_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3356993"/>
            <a:ext cx="3960440" cy="2628742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611560" y="2852936"/>
            <a:ext cx="30963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/>
              <a:t>Delta – rozvetvené ústie rieky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683568" y="188640"/>
            <a:ext cx="317405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/>
              <a:t>Riečna niva – nížina okolo rieky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4788024" y="29249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terasy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29</Words>
  <Application>Microsoft Office PowerPoint</Application>
  <PresentationFormat>Prezentácia na obrazovke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7" baseType="lpstr">
      <vt:lpstr>Arial</vt:lpstr>
      <vt:lpstr>Calibri</vt:lpstr>
      <vt:lpstr>Motív Office</vt:lpstr>
      <vt:lpstr>RIEČNE FORMY RELIÉFU</vt:lpstr>
      <vt:lpstr>Riečne (fluviálne) formy reliéfu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Exogénne geomorfologické procesy</dc:title>
  <dc:creator>Gym</dc:creator>
  <cp:lastModifiedBy>sokolskaivana24@gmail.com</cp:lastModifiedBy>
  <cp:revision>81</cp:revision>
  <dcterms:created xsi:type="dcterms:W3CDTF">2014-01-29T19:27:19Z</dcterms:created>
  <dcterms:modified xsi:type="dcterms:W3CDTF">2021-12-10T09:52:48Z</dcterms:modified>
</cp:coreProperties>
</file>