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4660"/>
  </p:normalViewPr>
  <p:slideViewPr>
    <p:cSldViewPr snapToGrid="0">
      <p:cViewPr varScale="1">
        <p:scale>
          <a:sx n="46" d="100"/>
          <a:sy n="46" d="100"/>
        </p:scale>
        <p:origin x="690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CEDC5F-38ED-4989-A35B-E13CC7C6FC3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sk-SK"/>
        </a:p>
      </dgm:t>
    </dgm:pt>
    <dgm:pt modelId="{7305C848-2C9B-474D-AF67-DAB11606F9EB}">
      <dgm:prSet/>
      <dgm:spPr/>
      <dgm:t>
        <a:bodyPr/>
        <a:lstStyle/>
        <a:p>
          <a:pPr rtl="0"/>
          <a:r>
            <a:rPr lang="sk-SK" b="0" i="0" smtClean="0"/>
            <a:t>116° + 35°</a:t>
          </a:r>
          <a:endParaRPr lang="sk-SK"/>
        </a:p>
      </dgm:t>
    </dgm:pt>
    <dgm:pt modelId="{02DFAE13-9A34-4CF0-A4FD-B0F0AEA8F39A}" type="parTrans" cxnId="{00A6F625-E5B8-4798-BCE1-29967AD1D1BB}">
      <dgm:prSet/>
      <dgm:spPr/>
      <dgm:t>
        <a:bodyPr/>
        <a:lstStyle/>
        <a:p>
          <a:endParaRPr lang="sk-SK"/>
        </a:p>
      </dgm:t>
    </dgm:pt>
    <dgm:pt modelId="{E9265134-447E-46DE-AF39-F63CE8B421D3}" type="sibTrans" cxnId="{00A6F625-E5B8-4798-BCE1-29967AD1D1BB}">
      <dgm:prSet/>
      <dgm:spPr/>
      <dgm:t>
        <a:bodyPr/>
        <a:lstStyle/>
        <a:p>
          <a:endParaRPr lang="sk-SK"/>
        </a:p>
      </dgm:t>
    </dgm:pt>
    <dgm:pt modelId="{E110640E-880B-4BBB-8534-296AE68AC7C6}">
      <dgm:prSet/>
      <dgm:spPr/>
      <dgm:t>
        <a:bodyPr/>
        <a:lstStyle/>
        <a:p>
          <a:pPr rtl="0"/>
          <a:r>
            <a:rPr lang="sk-SK" b="0" i="0" smtClean="0"/>
            <a:t>10°45</a:t>
          </a:r>
          <a:r>
            <a:rPr lang="sk-SK" b="0" i="0" smtClean="0">
              <a:sym typeface="Symbol" panose="05050102010706020507" pitchFamily="18" charset="2"/>
            </a:rPr>
            <a:t></a:t>
          </a:r>
          <a:r>
            <a:rPr lang="sk-SK" b="0" i="0" smtClean="0"/>
            <a:t> + 94°</a:t>
          </a:r>
          <a:endParaRPr lang="sk-SK"/>
        </a:p>
      </dgm:t>
    </dgm:pt>
    <dgm:pt modelId="{2AFB8254-FBA9-4AE7-B93C-7E7DF221265A}" type="parTrans" cxnId="{49D41BC8-0A2F-4963-BAA0-B2BE9142348B}">
      <dgm:prSet/>
      <dgm:spPr/>
      <dgm:t>
        <a:bodyPr/>
        <a:lstStyle/>
        <a:p>
          <a:endParaRPr lang="sk-SK"/>
        </a:p>
      </dgm:t>
    </dgm:pt>
    <dgm:pt modelId="{382D1F4B-AA24-4285-8EB6-A586118C15DD}" type="sibTrans" cxnId="{49D41BC8-0A2F-4963-BAA0-B2BE9142348B}">
      <dgm:prSet/>
      <dgm:spPr/>
      <dgm:t>
        <a:bodyPr/>
        <a:lstStyle/>
        <a:p>
          <a:endParaRPr lang="sk-SK"/>
        </a:p>
      </dgm:t>
    </dgm:pt>
    <dgm:pt modelId="{38A8AA1C-7969-41AE-B2C0-D8570FBE13A3}">
      <dgm:prSet/>
      <dgm:spPr/>
      <dgm:t>
        <a:bodyPr/>
        <a:lstStyle/>
        <a:p>
          <a:pPr rtl="0"/>
          <a:r>
            <a:rPr lang="sk-SK" b="0" i="0" smtClean="0"/>
            <a:t>85°20</a:t>
          </a:r>
          <a:r>
            <a:rPr lang="sk-SK" b="0" i="0" smtClean="0">
              <a:sym typeface="Symbol" panose="05050102010706020507" pitchFamily="18" charset="2"/>
            </a:rPr>
            <a:t></a:t>
          </a:r>
          <a:r>
            <a:rPr lang="sk-SK" b="0" i="0" smtClean="0"/>
            <a:t> + 10°23</a:t>
          </a:r>
          <a:r>
            <a:rPr lang="sk-SK" b="0" i="0" smtClean="0">
              <a:sym typeface="Symbol" panose="05050102010706020507" pitchFamily="18" charset="2"/>
            </a:rPr>
            <a:t></a:t>
          </a:r>
          <a:endParaRPr lang="sk-SK"/>
        </a:p>
      </dgm:t>
    </dgm:pt>
    <dgm:pt modelId="{F09CA008-8CF1-4CEA-834F-B63A976B9C13}" type="parTrans" cxnId="{FBD87CAD-45EC-464D-90AB-12EB6C1BCFE7}">
      <dgm:prSet/>
      <dgm:spPr/>
      <dgm:t>
        <a:bodyPr/>
        <a:lstStyle/>
        <a:p>
          <a:endParaRPr lang="sk-SK"/>
        </a:p>
      </dgm:t>
    </dgm:pt>
    <dgm:pt modelId="{8FF05906-6556-4462-AAAE-C8E3A93B6A92}" type="sibTrans" cxnId="{FBD87CAD-45EC-464D-90AB-12EB6C1BCFE7}">
      <dgm:prSet/>
      <dgm:spPr/>
      <dgm:t>
        <a:bodyPr/>
        <a:lstStyle/>
        <a:p>
          <a:endParaRPr lang="sk-SK"/>
        </a:p>
      </dgm:t>
    </dgm:pt>
    <dgm:pt modelId="{3EABF0B5-8289-44BC-9E31-4DF8B7B68CB9}">
      <dgm:prSet/>
      <dgm:spPr/>
      <dgm:t>
        <a:bodyPr/>
        <a:lstStyle/>
        <a:p>
          <a:pPr rtl="0"/>
          <a:r>
            <a:rPr lang="sk-SK" b="0" i="0" smtClean="0"/>
            <a:t>60°40</a:t>
          </a:r>
          <a:r>
            <a:rPr lang="sk-SK" b="0" i="0" smtClean="0">
              <a:sym typeface="Symbol" panose="05050102010706020507" pitchFamily="18" charset="2"/>
            </a:rPr>
            <a:t></a:t>
          </a:r>
          <a:r>
            <a:rPr lang="sk-SK" b="0" i="0" smtClean="0"/>
            <a:t> + 50°40</a:t>
          </a:r>
          <a:r>
            <a:rPr lang="sk-SK" b="0" i="0" smtClean="0">
              <a:sym typeface="Symbol" panose="05050102010706020507" pitchFamily="18" charset="2"/>
            </a:rPr>
            <a:t></a:t>
          </a:r>
          <a:endParaRPr lang="sk-SK"/>
        </a:p>
      </dgm:t>
    </dgm:pt>
    <dgm:pt modelId="{87196D3E-E3E6-4681-9C1E-C54DFAAC2E07}" type="parTrans" cxnId="{AF6A2882-BD19-4B40-9903-553EB5BA4ABD}">
      <dgm:prSet/>
      <dgm:spPr/>
      <dgm:t>
        <a:bodyPr/>
        <a:lstStyle/>
        <a:p>
          <a:endParaRPr lang="sk-SK"/>
        </a:p>
      </dgm:t>
    </dgm:pt>
    <dgm:pt modelId="{131D3AE4-CFF3-4493-99F0-F40B68886B21}" type="sibTrans" cxnId="{AF6A2882-BD19-4B40-9903-553EB5BA4ABD}">
      <dgm:prSet/>
      <dgm:spPr/>
      <dgm:t>
        <a:bodyPr/>
        <a:lstStyle/>
        <a:p>
          <a:endParaRPr lang="sk-SK"/>
        </a:p>
      </dgm:t>
    </dgm:pt>
    <dgm:pt modelId="{6855BE39-C5E9-4019-87FF-EC4CAC67F9A1}">
      <dgm:prSet/>
      <dgm:spPr/>
      <dgm:t>
        <a:bodyPr/>
        <a:lstStyle/>
        <a:p>
          <a:pPr rtl="0"/>
          <a:r>
            <a:rPr lang="sk-SK" b="0" i="0" smtClean="0"/>
            <a:t>110°38</a:t>
          </a:r>
          <a:r>
            <a:rPr lang="sk-SK" b="0" i="0" smtClean="0">
              <a:sym typeface="Symbol" panose="05050102010706020507" pitchFamily="18" charset="2"/>
            </a:rPr>
            <a:t></a:t>
          </a:r>
          <a:r>
            <a:rPr lang="sk-SK" b="0" i="0" smtClean="0"/>
            <a:t> + 23°52</a:t>
          </a:r>
          <a:r>
            <a:rPr lang="sk-SK" b="0" i="0" smtClean="0">
              <a:sym typeface="Symbol" panose="05050102010706020507" pitchFamily="18" charset="2"/>
            </a:rPr>
            <a:t></a:t>
          </a:r>
          <a:endParaRPr lang="sk-SK"/>
        </a:p>
      </dgm:t>
    </dgm:pt>
    <dgm:pt modelId="{F0FE53DA-658A-4B62-B137-C6695E22AE04}" type="parTrans" cxnId="{782028A6-8A63-4617-B4CF-D8B39DF6E4EA}">
      <dgm:prSet/>
      <dgm:spPr/>
      <dgm:t>
        <a:bodyPr/>
        <a:lstStyle/>
        <a:p>
          <a:endParaRPr lang="sk-SK"/>
        </a:p>
      </dgm:t>
    </dgm:pt>
    <dgm:pt modelId="{C80CADBE-94B9-4F9C-9F58-8BB488B649DC}" type="sibTrans" cxnId="{782028A6-8A63-4617-B4CF-D8B39DF6E4EA}">
      <dgm:prSet/>
      <dgm:spPr/>
      <dgm:t>
        <a:bodyPr/>
        <a:lstStyle/>
        <a:p>
          <a:endParaRPr lang="sk-SK"/>
        </a:p>
      </dgm:t>
    </dgm:pt>
    <dgm:pt modelId="{F52C5C45-B1D9-4D24-8EFB-CABC99CEB641}">
      <dgm:prSet/>
      <dgm:spPr/>
      <dgm:t>
        <a:bodyPr/>
        <a:lstStyle/>
        <a:p>
          <a:pPr rtl="0"/>
          <a:r>
            <a:rPr lang="sk-SK" b="0" i="0" smtClean="0"/>
            <a:t>30°40</a:t>
          </a:r>
          <a:r>
            <a:rPr lang="sk-SK" b="0" i="0" smtClean="0">
              <a:sym typeface="Symbol" panose="05050102010706020507" pitchFamily="18" charset="2"/>
            </a:rPr>
            <a:t></a:t>
          </a:r>
          <a:r>
            <a:rPr lang="sk-SK" b="0" i="0" smtClean="0"/>
            <a:t> + 50°20</a:t>
          </a:r>
          <a:r>
            <a:rPr lang="sk-SK" b="0" i="0" smtClean="0">
              <a:sym typeface="Symbol" panose="05050102010706020507" pitchFamily="18" charset="2"/>
            </a:rPr>
            <a:t></a:t>
          </a:r>
          <a:endParaRPr lang="sk-SK"/>
        </a:p>
      </dgm:t>
    </dgm:pt>
    <dgm:pt modelId="{A753A4A5-A281-483B-864E-ACE07E2BDE40}" type="parTrans" cxnId="{7E0531FF-ECFA-4F76-A6A9-8CF49C0A3ADE}">
      <dgm:prSet/>
      <dgm:spPr/>
      <dgm:t>
        <a:bodyPr/>
        <a:lstStyle/>
        <a:p>
          <a:endParaRPr lang="sk-SK"/>
        </a:p>
      </dgm:t>
    </dgm:pt>
    <dgm:pt modelId="{E19AB117-72CC-4D99-B2A3-CF804CBA3B52}" type="sibTrans" cxnId="{7E0531FF-ECFA-4F76-A6A9-8CF49C0A3ADE}">
      <dgm:prSet/>
      <dgm:spPr/>
      <dgm:t>
        <a:bodyPr/>
        <a:lstStyle/>
        <a:p>
          <a:endParaRPr lang="sk-SK"/>
        </a:p>
      </dgm:t>
    </dgm:pt>
    <dgm:pt modelId="{A545B8A8-703F-42A7-852C-7D18BB4C44E6}" type="pres">
      <dgm:prSet presAssocID="{D4CEDC5F-38ED-4989-A35B-E13CC7C6FC3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sk-SK"/>
        </a:p>
      </dgm:t>
    </dgm:pt>
    <dgm:pt modelId="{6348683B-EEA5-4DCB-A406-196B22A0CB75}" type="pres">
      <dgm:prSet presAssocID="{7305C848-2C9B-474D-AF67-DAB11606F9EB}" presName="parentText" presStyleLbl="node1" presStyleIdx="0" presStyleCnt="6" custLinFactNeighborX="-3259">
        <dgm:presLayoutVars>
          <dgm:chMax val="0"/>
          <dgm:bulletEnabled val="1"/>
        </dgm:presLayoutVars>
      </dgm:prSet>
      <dgm:spPr/>
      <dgm:t>
        <a:bodyPr/>
        <a:lstStyle/>
        <a:p>
          <a:endParaRPr lang="sk-SK"/>
        </a:p>
      </dgm:t>
    </dgm:pt>
    <dgm:pt modelId="{1C4688AF-FD34-49FF-8AAC-B173E6D47A90}" type="pres">
      <dgm:prSet presAssocID="{E9265134-447E-46DE-AF39-F63CE8B421D3}" presName="spacer" presStyleCnt="0"/>
      <dgm:spPr/>
    </dgm:pt>
    <dgm:pt modelId="{37EC4119-79F7-499E-B7D3-045BA49DD5CA}" type="pres">
      <dgm:prSet presAssocID="{E110640E-880B-4BBB-8534-296AE68AC7C6}" presName="parentText" presStyleLbl="node1" presStyleIdx="1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sk-SK"/>
        </a:p>
      </dgm:t>
    </dgm:pt>
    <dgm:pt modelId="{1D37792C-38C5-460C-8019-C829F562BC26}" type="pres">
      <dgm:prSet presAssocID="{382D1F4B-AA24-4285-8EB6-A586118C15DD}" presName="spacer" presStyleCnt="0"/>
      <dgm:spPr/>
    </dgm:pt>
    <dgm:pt modelId="{0CCE3061-D0C0-4FEA-B81D-2216800CABFF}" type="pres">
      <dgm:prSet presAssocID="{38A8AA1C-7969-41AE-B2C0-D8570FBE13A3}" presName="parentText" presStyleLbl="node1" presStyleIdx="2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sk-SK"/>
        </a:p>
      </dgm:t>
    </dgm:pt>
    <dgm:pt modelId="{B67F93DA-53B8-4D17-B713-2995C8ECEA6E}" type="pres">
      <dgm:prSet presAssocID="{8FF05906-6556-4462-AAAE-C8E3A93B6A92}" presName="spacer" presStyleCnt="0"/>
      <dgm:spPr/>
    </dgm:pt>
    <dgm:pt modelId="{09D7B983-31C2-486F-A80E-DD802A780EDB}" type="pres">
      <dgm:prSet presAssocID="{3EABF0B5-8289-44BC-9E31-4DF8B7B68CB9}" presName="parentText" presStyleLbl="node1" presStyleIdx="3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sk-SK"/>
        </a:p>
      </dgm:t>
    </dgm:pt>
    <dgm:pt modelId="{1A77F7FA-103B-4BA4-9427-55A333FDBD09}" type="pres">
      <dgm:prSet presAssocID="{131D3AE4-CFF3-4493-99F0-F40B68886B21}" presName="spacer" presStyleCnt="0"/>
      <dgm:spPr/>
    </dgm:pt>
    <dgm:pt modelId="{1243E1EE-54D4-4368-9465-B9FA614AA64A}" type="pres">
      <dgm:prSet presAssocID="{6855BE39-C5E9-4019-87FF-EC4CAC67F9A1}" presName="parentText" presStyleLbl="node1" presStyleIdx="4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sk-SK"/>
        </a:p>
      </dgm:t>
    </dgm:pt>
    <dgm:pt modelId="{67076D1C-0190-4F5E-B84C-57A34AFB5E9B}" type="pres">
      <dgm:prSet presAssocID="{C80CADBE-94B9-4F9C-9F58-8BB488B649DC}" presName="spacer" presStyleCnt="0"/>
      <dgm:spPr/>
    </dgm:pt>
    <dgm:pt modelId="{B7BE4BD6-B743-4A0D-BD6E-9C0D625CB23F}" type="pres">
      <dgm:prSet presAssocID="{F52C5C45-B1D9-4D24-8EFB-CABC99CEB641}" presName="parentText" presStyleLbl="node1" presStyleIdx="5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sk-SK"/>
        </a:p>
      </dgm:t>
    </dgm:pt>
  </dgm:ptLst>
  <dgm:cxnLst>
    <dgm:cxn modelId="{6DBF82F5-4CCD-40E8-B164-5CB0F0A70342}" type="presOf" srcId="{F52C5C45-B1D9-4D24-8EFB-CABC99CEB641}" destId="{B7BE4BD6-B743-4A0D-BD6E-9C0D625CB23F}" srcOrd="0" destOrd="0" presId="urn:microsoft.com/office/officeart/2005/8/layout/vList2"/>
    <dgm:cxn modelId="{3C572A07-AEA7-4C00-8370-6FBAFBE4123C}" type="presOf" srcId="{7305C848-2C9B-474D-AF67-DAB11606F9EB}" destId="{6348683B-EEA5-4DCB-A406-196B22A0CB75}" srcOrd="0" destOrd="0" presId="urn:microsoft.com/office/officeart/2005/8/layout/vList2"/>
    <dgm:cxn modelId="{C9CCDC7C-A482-42DE-8EFA-22E06742B1BE}" type="presOf" srcId="{6855BE39-C5E9-4019-87FF-EC4CAC67F9A1}" destId="{1243E1EE-54D4-4368-9465-B9FA614AA64A}" srcOrd="0" destOrd="0" presId="urn:microsoft.com/office/officeart/2005/8/layout/vList2"/>
    <dgm:cxn modelId="{39ECCD72-AE04-4696-9F6A-AF43B0CABADD}" type="presOf" srcId="{E110640E-880B-4BBB-8534-296AE68AC7C6}" destId="{37EC4119-79F7-499E-B7D3-045BA49DD5CA}" srcOrd="0" destOrd="0" presId="urn:microsoft.com/office/officeart/2005/8/layout/vList2"/>
    <dgm:cxn modelId="{AF6A2882-BD19-4B40-9903-553EB5BA4ABD}" srcId="{D4CEDC5F-38ED-4989-A35B-E13CC7C6FC3E}" destId="{3EABF0B5-8289-44BC-9E31-4DF8B7B68CB9}" srcOrd="3" destOrd="0" parTransId="{87196D3E-E3E6-4681-9C1E-C54DFAAC2E07}" sibTransId="{131D3AE4-CFF3-4493-99F0-F40B68886B21}"/>
    <dgm:cxn modelId="{CCF161EF-0F8A-4D36-8D58-52A2FE559168}" type="presOf" srcId="{D4CEDC5F-38ED-4989-A35B-E13CC7C6FC3E}" destId="{A545B8A8-703F-42A7-852C-7D18BB4C44E6}" srcOrd="0" destOrd="0" presId="urn:microsoft.com/office/officeart/2005/8/layout/vList2"/>
    <dgm:cxn modelId="{49D41BC8-0A2F-4963-BAA0-B2BE9142348B}" srcId="{D4CEDC5F-38ED-4989-A35B-E13CC7C6FC3E}" destId="{E110640E-880B-4BBB-8534-296AE68AC7C6}" srcOrd="1" destOrd="0" parTransId="{2AFB8254-FBA9-4AE7-B93C-7E7DF221265A}" sibTransId="{382D1F4B-AA24-4285-8EB6-A586118C15DD}"/>
    <dgm:cxn modelId="{5352CD2A-2C44-4B6C-A20F-78FB194884B2}" type="presOf" srcId="{38A8AA1C-7969-41AE-B2C0-D8570FBE13A3}" destId="{0CCE3061-D0C0-4FEA-B81D-2216800CABFF}" srcOrd="0" destOrd="0" presId="urn:microsoft.com/office/officeart/2005/8/layout/vList2"/>
    <dgm:cxn modelId="{782028A6-8A63-4617-B4CF-D8B39DF6E4EA}" srcId="{D4CEDC5F-38ED-4989-A35B-E13CC7C6FC3E}" destId="{6855BE39-C5E9-4019-87FF-EC4CAC67F9A1}" srcOrd="4" destOrd="0" parTransId="{F0FE53DA-658A-4B62-B137-C6695E22AE04}" sibTransId="{C80CADBE-94B9-4F9C-9F58-8BB488B649DC}"/>
    <dgm:cxn modelId="{FBD87CAD-45EC-464D-90AB-12EB6C1BCFE7}" srcId="{D4CEDC5F-38ED-4989-A35B-E13CC7C6FC3E}" destId="{38A8AA1C-7969-41AE-B2C0-D8570FBE13A3}" srcOrd="2" destOrd="0" parTransId="{F09CA008-8CF1-4CEA-834F-B63A976B9C13}" sibTransId="{8FF05906-6556-4462-AAAE-C8E3A93B6A92}"/>
    <dgm:cxn modelId="{7E0531FF-ECFA-4F76-A6A9-8CF49C0A3ADE}" srcId="{D4CEDC5F-38ED-4989-A35B-E13CC7C6FC3E}" destId="{F52C5C45-B1D9-4D24-8EFB-CABC99CEB641}" srcOrd="5" destOrd="0" parTransId="{A753A4A5-A281-483B-864E-ACE07E2BDE40}" sibTransId="{E19AB117-72CC-4D99-B2A3-CF804CBA3B52}"/>
    <dgm:cxn modelId="{67417C47-F920-4CF3-BCC2-66056A05BF11}" type="presOf" srcId="{3EABF0B5-8289-44BC-9E31-4DF8B7B68CB9}" destId="{09D7B983-31C2-486F-A80E-DD802A780EDB}" srcOrd="0" destOrd="0" presId="urn:microsoft.com/office/officeart/2005/8/layout/vList2"/>
    <dgm:cxn modelId="{00A6F625-E5B8-4798-BCE1-29967AD1D1BB}" srcId="{D4CEDC5F-38ED-4989-A35B-E13CC7C6FC3E}" destId="{7305C848-2C9B-474D-AF67-DAB11606F9EB}" srcOrd="0" destOrd="0" parTransId="{02DFAE13-9A34-4CF0-A4FD-B0F0AEA8F39A}" sibTransId="{E9265134-447E-46DE-AF39-F63CE8B421D3}"/>
    <dgm:cxn modelId="{DED0EE89-7347-452B-9341-9C424E19714B}" type="presParOf" srcId="{A545B8A8-703F-42A7-852C-7D18BB4C44E6}" destId="{6348683B-EEA5-4DCB-A406-196B22A0CB75}" srcOrd="0" destOrd="0" presId="urn:microsoft.com/office/officeart/2005/8/layout/vList2"/>
    <dgm:cxn modelId="{FEBABF2A-513F-4757-9DE4-60A64EA3E96B}" type="presParOf" srcId="{A545B8A8-703F-42A7-852C-7D18BB4C44E6}" destId="{1C4688AF-FD34-49FF-8AAC-B173E6D47A90}" srcOrd="1" destOrd="0" presId="urn:microsoft.com/office/officeart/2005/8/layout/vList2"/>
    <dgm:cxn modelId="{424051BA-AF8E-4EAA-8BA7-1D33CFB49D69}" type="presParOf" srcId="{A545B8A8-703F-42A7-852C-7D18BB4C44E6}" destId="{37EC4119-79F7-499E-B7D3-045BA49DD5CA}" srcOrd="2" destOrd="0" presId="urn:microsoft.com/office/officeart/2005/8/layout/vList2"/>
    <dgm:cxn modelId="{80DDDB3B-65C9-4BCD-8297-903DA8676915}" type="presParOf" srcId="{A545B8A8-703F-42A7-852C-7D18BB4C44E6}" destId="{1D37792C-38C5-460C-8019-C829F562BC26}" srcOrd="3" destOrd="0" presId="urn:microsoft.com/office/officeart/2005/8/layout/vList2"/>
    <dgm:cxn modelId="{B3FFA8BC-0923-413E-A84D-5400024B2D74}" type="presParOf" srcId="{A545B8A8-703F-42A7-852C-7D18BB4C44E6}" destId="{0CCE3061-D0C0-4FEA-B81D-2216800CABFF}" srcOrd="4" destOrd="0" presId="urn:microsoft.com/office/officeart/2005/8/layout/vList2"/>
    <dgm:cxn modelId="{D4CA827E-BD97-4264-91C5-963B75BDD65A}" type="presParOf" srcId="{A545B8A8-703F-42A7-852C-7D18BB4C44E6}" destId="{B67F93DA-53B8-4D17-B713-2995C8ECEA6E}" srcOrd="5" destOrd="0" presId="urn:microsoft.com/office/officeart/2005/8/layout/vList2"/>
    <dgm:cxn modelId="{D839773B-46C3-4644-9926-A11A1DB4A46F}" type="presParOf" srcId="{A545B8A8-703F-42A7-852C-7D18BB4C44E6}" destId="{09D7B983-31C2-486F-A80E-DD802A780EDB}" srcOrd="6" destOrd="0" presId="urn:microsoft.com/office/officeart/2005/8/layout/vList2"/>
    <dgm:cxn modelId="{18844E49-C22C-49F6-A4D2-FB06C8512C42}" type="presParOf" srcId="{A545B8A8-703F-42A7-852C-7D18BB4C44E6}" destId="{1A77F7FA-103B-4BA4-9427-55A333FDBD09}" srcOrd="7" destOrd="0" presId="urn:microsoft.com/office/officeart/2005/8/layout/vList2"/>
    <dgm:cxn modelId="{D4C01267-6586-41B5-BA08-0663906971FC}" type="presParOf" srcId="{A545B8A8-703F-42A7-852C-7D18BB4C44E6}" destId="{1243E1EE-54D4-4368-9465-B9FA614AA64A}" srcOrd="8" destOrd="0" presId="urn:microsoft.com/office/officeart/2005/8/layout/vList2"/>
    <dgm:cxn modelId="{21FADC7E-8100-4A8E-A075-1E54E0DC2997}" type="presParOf" srcId="{A545B8A8-703F-42A7-852C-7D18BB4C44E6}" destId="{67076D1C-0190-4F5E-B84C-57A34AFB5E9B}" srcOrd="9" destOrd="0" presId="urn:microsoft.com/office/officeart/2005/8/layout/vList2"/>
    <dgm:cxn modelId="{D28D656C-0FF1-4D84-89C0-73F73C8DE853}" type="presParOf" srcId="{A545B8A8-703F-42A7-852C-7D18BB4C44E6}" destId="{B7BE4BD6-B743-4A0D-BD6E-9C0D625CB23F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4CEDC5F-38ED-4989-A35B-E13CC7C6FC3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sk-SK"/>
        </a:p>
      </dgm:t>
    </dgm:pt>
    <dgm:pt modelId="{7305C848-2C9B-474D-AF67-DAB11606F9EB}">
      <dgm:prSet/>
      <dgm:spPr/>
      <dgm:t>
        <a:bodyPr/>
        <a:lstStyle/>
        <a:p>
          <a:pPr rtl="0"/>
          <a:r>
            <a:rPr lang="sk-SK" b="0" i="0" dirty="0" smtClean="0"/>
            <a:t>151°</a:t>
          </a:r>
          <a:endParaRPr lang="sk-SK" dirty="0"/>
        </a:p>
      </dgm:t>
    </dgm:pt>
    <dgm:pt modelId="{02DFAE13-9A34-4CF0-A4FD-B0F0AEA8F39A}" type="parTrans" cxnId="{00A6F625-E5B8-4798-BCE1-29967AD1D1BB}">
      <dgm:prSet/>
      <dgm:spPr/>
      <dgm:t>
        <a:bodyPr/>
        <a:lstStyle/>
        <a:p>
          <a:endParaRPr lang="sk-SK"/>
        </a:p>
      </dgm:t>
    </dgm:pt>
    <dgm:pt modelId="{E9265134-447E-46DE-AF39-F63CE8B421D3}" type="sibTrans" cxnId="{00A6F625-E5B8-4798-BCE1-29967AD1D1BB}">
      <dgm:prSet/>
      <dgm:spPr/>
      <dgm:t>
        <a:bodyPr/>
        <a:lstStyle/>
        <a:p>
          <a:endParaRPr lang="sk-SK"/>
        </a:p>
      </dgm:t>
    </dgm:pt>
    <dgm:pt modelId="{E110640E-880B-4BBB-8534-296AE68AC7C6}">
      <dgm:prSet/>
      <dgm:spPr/>
      <dgm:t>
        <a:bodyPr/>
        <a:lstStyle/>
        <a:p>
          <a:pPr rtl="0"/>
          <a:r>
            <a:rPr lang="sk-SK" b="0" i="0" dirty="0" smtClean="0"/>
            <a:t>104°45</a:t>
          </a:r>
          <a:r>
            <a:rPr lang="sk-SK" b="0" i="0" dirty="0" smtClean="0">
              <a:sym typeface="Symbol" panose="05050102010706020507" pitchFamily="18" charset="2"/>
            </a:rPr>
            <a:t></a:t>
          </a:r>
          <a:endParaRPr lang="sk-SK" dirty="0"/>
        </a:p>
      </dgm:t>
    </dgm:pt>
    <dgm:pt modelId="{2AFB8254-FBA9-4AE7-B93C-7E7DF221265A}" type="parTrans" cxnId="{49D41BC8-0A2F-4963-BAA0-B2BE9142348B}">
      <dgm:prSet/>
      <dgm:spPr/>
      <dgm:t>
        <a:bodyPr/>
        <a:lstStyle/>
        <a:p>
          <a:endParaRPr lang="sk-SK"/>
        </a:p>
      </dgm:t>
    </dgm:pt>
    <dgm:pt modelId="{382D1F4B-AA24-4285-8EB6-A586118C15DD}" type="sibTrans" cxnId="{49D41BC8-0A2F-4963-BAA0-B2BE9142348B}">
      <dgm:prSet/>
      <dgm:spPr/>
      <dgm:t>
        <a:bodyPr/>
        <a:lstStyle/>
        <a:p>
          <a:endParaRPr lang="sk-SK"/>
        </a:p>
      </dgm:t>
    </dgm:pt>
    <dgm:pt modelId="{38A8AA1C-7969-41AE-B2C0-D8570FBE13A3}">
      <dgm:prSet/>
      <dgm:spPr/>
      <dgm:t>
        <a:bodyPr/>
        <a:lstStyle/>
        <a:p>
          <a:pPr rtl="0"/>
          <a:r>
            <a:rPr lang="sk-SK" b="0" i="0" dirty="0" smtClean="0"/>
            <a:t>95°43</a:t>
          </a:r>
          <a:r>
            <a:rPr lang="sk-SK" b="0" i="0" dirty="0" smtClean="0">
              <a:sym typeface="Symbol" panose="05050102010706020507" pitchFamily="18" charset="2"/>
            </a:rPr>
            <a:t></a:t>
          </a:r>
          <a:endParaRPr lang="sk-SK" dirty="0"/>
        </a:p>
      </dgm:t>
    </dgm:pt>
    <dgm:pt modelId="{F09CA008-8CF1-4CEA-834F-B63A976B9C13}" type="parTrans" cxnId="{FBD87CAD-45EC-464D-90AB-12EB6C1BCFE7}">
      <dgm:prSet/>
      <dgm:spPr/>
      <dgm:t>
        <a:bodyPr/>
        <a:lstStyle/>
        <a:p>
          <a:endParaRPr lang="sk-SK"/>
        </a:p>
      </dgm:t>
    </dgm:pt>
    <dgm:pt modelId="{8FF05906-6556-4462-AAAE-C8E3A93B6A92}" type="sibTrans" cxnId="{FBD87CAD-45EC-464D-90AB-12EB6C1BCFE7}">
      <dgm:prSet/>
      <dgm:spPr/>
      <dgm:t>
        <a:bodyPr/>
        <a:lstStyle/>
        <a:p>
          <a:endParaRPr lang="sk-SK"/>
        </a:p>
      </dgm:t>
    </dgm:pt>
    <dgm:pt modelId="{3EABF0B5-8289-44BC-9E31-4DF8B7B68CB9}">
      <dgm:prSet/>
      <dgm:spPr/>
      <dgm:t>
        <a:bodyPr/>
        <a:lstStyle/>
        <a:p>
          <a:pPr rtl="0"/>
          <a:r>
            <a:rPr lang="sk-SK" b="0" i="0" dirty="0" smtClean="0"/>
            <a:t>110°80</a:t>
          </a:r>
          <a:r>
            <a:rPr lang="sk-SK" b="0" i="0" dirty="0" smtClean="0">
              <a:sym typeface="Symbol" panose="05050102010706020507" pitchFamily="18" charset="2"/>
            </a:rPr>
            <a:t> = </a:t>
          </a:r>
          <a:r>
            <a:rPr lang="sk-SK" b="0" i="0" dirty="0" smtClean="0"/>
            <a:t>111°20</a:t>
          </a:r>
          <a:r>
            <a:rPr lang="sk-SK" b="0" i="0" dirty="0" smtClean="0">
              <a:sym typeface="Symbol" panose="05050102010706020507" pitchFamily="18" charset="2"/>
            </a:rPr>
            <a:t></a:t>
          </a:r>
          <a:endParaRPr lang="sk-SK" dirty="0"/>
        </a:p>
      </dgm:t>
    </dgm:pt>
    <dgm:pt modelId="{87196D3E-E3E6-4681-9C1E-C54DFAAC2E07}" type="parTrans" cxnId="{AF6A2882-BD19-4B40-9903-553EB5BA4ABD}">
      <dgm:prSet/>
      <dgm:spPr/>
      <dgm:t>
        <a:bodyPr/>
        <a:lstStyle/>
        <a:p>
          <a:endParaRPr lang="sk-SK"/>
        </a:p>
      </dgm:t>
    </dgm:pt>
    <dgm:pt modelId="{131D3AE4-CFF3-4493-99F0-F40B68886B21}" type="sibTrans" cxnId="{AF6A2882-BD19-4B40-9903-553EB5BA4ABD}">
      <dgm:prSet/>
      <dgm:spPr/>
      <dgm:t>
        <a:bodyPr/>
        <a:lstStyle/>
        <a:p>
          <a:endParaRPr lang="sk-SK"/>
        </a:p>
      </dgm:t>
    </dgm:pt>
    <dgm:pt modelId="{6855BE39-C5E9-4019-87FF-EC4CAC67F9A1}">
      <dgm:prSet/>
      <dgm:spPr/>
      <dgm:t>
        <a:bodyPr/>
        <a:lstStyle/>
        <a:p>
          <a:pPr rtl="0"/>
          <a:r>
            <a:rPr lang="sk-SK" b="0" i="0" dirty="0" smtClean="0"/>
            <a:t>133°90</a:t>
          </a:r>
          <a:r>
            <a:rPr lang="sk-SK" b="0" i="0" dirty="0" smtClean="0">
              <a:sym typeface="Symbol" panose="05050102010706020507" pitchFamily="18" charset="2"/>
            </a:rPr>
            <a:t> = 134</a:t>
          </a:r>
          <a:r>
            <a:rPr lang="sk-SK" b="0" i="0" dirty="0" smtClean="0"/>
            <a:t>°30</a:t>
          </a:r>
          <a:r>
            <a:rPr lang="sk-SK" b="0" i="0" dirty="0" smtClean="0">
              <a:sym typeface="Symbol" panose="05050102010706020507" pitchFamily="18" charset="2"/>
            </a:rPr>
            <a:t></a:t>
          </a:r>
          <a:endParaRPr lang="sk-SK" dirty="0"/>
        </a:p>
      </dgm:t>
    </dgm:pt>
    <dgm:pt modelId="{F0FE53DA-658A-4B62-B137-C6695E22AE04}" type="parTrans" cxnId="{782028A6-8A63-4617-B4CF-D8B39DF6E4EA}">
      <dgm:prSet/>
      <dgm:spPr/>
      <dgm:t>
        <a:bodyPr/>
        <a:lstStyle/>
        <a:p>
          <a:endParaRPr lang="sk-SK"/>
        </a:p>
      </dgm:t>
    </dgm:pt>
    <dgm:pt modelId="{C80CADBE-94B9-4F9C-9F58-8BB488B649DC}" type="sibTrans" cxnId="{782028A6-8A63-4617-B4CF-D8B39DF6E4EA}">
      <dgm:prSet/>
      <dgm:spPr/>
      <dgm:t>
        <a:bodyPr/>
        <a:lstStyle/>
        <a:p>
          <a:endParaRPr lang="sk-SK"/>
        </a:p>
      </dgm:t>
    </dgm:pt>
    <dgm:pt modelId="{F52C5C45-B1D9-4D24-8EFB-CABC99CEB641}">
      <dgm:prSet/>
      <dgm:spPr/>
      <dgm:t>
        <a:bodyPr/>
        <a:lstStyle/>
        <a:p>
          <a:pPr rtl="0"/>
          <a:r>
            <a:rPr lang="sk-SK" b="0" i="0" dirty="0" smtClean="0"/>
            <a:t>80°60</a:t>
          </a:r>
          <a:r>
            <a:rPr lang="sk-SK" b="0" i="0" dirty="0" smtClean="0">
              <a:sym typeface="Symbol" panose="05050102010706020507" pitchFamily="18" charset="2"/>
            </a:rPr>
            <a:t></a:t>
          </a:r>
          <a:r>
            <a:rPr lang="sk-SK" b="0" i="0" dirty="0" smtClean="0"/>
            <a:t> = 81°</a:t>
          </a:r>
          <a:endParaRPr lang="sk-SK" dirty="0"/>
        </a:p>
      </dgm:t>
    </dgm:pt>
    <dgm:pt modelId="{A753A4A5-A281-483B-864E-ACE07E2BDE40}" type="parTrans" cxnId="{7E0531FF-ECFA-4F76-A6A9-8CF49C0A3ADE}">
      <dgm:prSet/>
      <dgm:spPr/>
      <dgm:t>
        <a:bodyPr/>
        <a:lstStyle/>
        <a:p>
          <a:endParaRPr lang="sk-SK"/>
        </a:p>
      </dgm:t>
    </dgm:pt>
    <dgm:pt modelId="{E19AB117-72CC-4D99-B2A3-CF804CBA3B52}" type="sibTrans" cxnId="{7E0531FF-ECFA-4F76-A6A9-8CF49C0A3ADE}">
      <dgm:prSet/>
      <dgm:spPr/>
      <dgm:t>
        <a:bodyPr/>
        <a:lstStyle/>
        <a:p>
          <a:endParaRPr lang="sk-SK"/>
        </a:p>
      </dgm:t>
    </dgm:pt>
    <dgm:pt modelId="{A545B8A8-703F-42A7-852C-7D18BB4C44E6}" type="pres">
      <dgm:prSet presAssocID="{D4CEDC5F-38ED-4989-A35B-E13CC7C6FC3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sk-SK"/>
        </a:p>
      </dgm:t>
    </dgm:pt>
    <dgm:pt modelId="{6348683B-EEA5-4DCB-A406-196B22A0CB75}" type="pres">
      <dgm:prSet presAssocID="{7305C848-2C9B-474D-AF67-DAB11606F9EB}" presName="parentText" presStyleLbl="node1" presStyleIdx="0" presStyleCnt="6" custLinFactNeighborX="22519">
        <dgm:presLayoutVars>
          <dgm:chMax val="0"/>
          <dgm:bulletEnabled val="1"/>
        </dgm:presLayoutVars>
      </dgm:prSet>
      <dgm:spPr/>
      <dgm:t>
        <a:bodyPr/>
        <a:lstStyle/>
        <a:p>
          <a:endParaRPr lang="sk-SK"/>
        </a:p>
      </dgm:t>
    </dgm:pt>
    <dgm:pt modelId="{1C4688AF-FD34-49FF-8AAC-B173E6D47A90}" type="pres">
      <dgm:prSet presAssocID="{E9265134-447E-46DE-AF39-F63CE8B421D3}" presName="spacer" presStyleCnt="0"/>
      <dgm:spPr/>
    </dgm:pt>
    <dgm:pt modelId="{37EC4119-79F7-499E-B7D3-045BA49DD5CA}" type="pres">
      <dgm:prSet presAssocID="{E110640E-880B-4BBB-8534-296AE68AC7C6}" presName="parentText" presStyleLbl="node1" presStyleIdx="1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sk-SK"/>
        </a:p>
      </dgm:t>
    </dgm:pt>
    <dgm:pt modelId="{1D37792C-38C5-460C-8019-C829F562BC26}" type="pres">
      <dgm:prSet presAssocID="{382D1F4B-AA24-4285-8EB6-A586118C15DD}" presName="spacer" presStyleCnt="0"/>
      <dgm:spPr/>
    </dgm:pt>
    <dgm:pt modelId="{0CCE3061-D0C0-4FEA-B81D-2216800CABFF}" type="pres">
      <dgm:prSet presAssocID="{38A8AA1C-7969-41AE-B2C0-D8570FBE13A3}" presName="parentText" presStyleLbl="node1" presStyleIdx="2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sk-SK"/>
        </a:p>
      </dgm:t>
    </dgm:pt>
    <dgm:pt modelId="{B67F93DA-53B8-4D17-B713-2995C8ECEA6E}" type="pres">
      <dgm:prSet presAssocID="{8FF05906-6556-4462-AAAE-C8E3A93B6A92}" presName="spacer" presStyleCnt="0"/>
      <dgm:spPr/>
    </dgm:pt>
    <dgm:pt modelId="{09D7B983-31C2-486F-A80E-DD802A780EDB}" type="pres">
      <dgm:prSet presAssocID="{3EABF0B5-8289-44BC-9E31-4DF8B7B68CB9}" presName="parentText" presStyleLbl="node1" presStyleIdx="3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sk-SK"/>
        </a:p>
      </dgm:t>
    </dgm:pt>
    <dgm:pt modelId="{1A77F7FA-103B-4BA4-9427-55A333FDBD09}" type="pres">
      <dgm:prSet presAssocID="{131D3AE4-CFF3-4493-99F0-F40B68886B21}" presName="spacer" presStyleCnt="0"/>
      <dgm:spPr/>
    </dgm:pt>
    <dgm:pt modelId="{1243E1EE-54D4-4368-9465-B9FA614AA64A}" type="pres">
      <dgm:prSet presAssocID="{6855BE39-C5E9-4019-87FF-EC4CAC67F9A1}" presName="parentText" presStyleLbl="node1" presStyleIdx="4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sk-SK"/>
        </a:p>
      </dgm:t>
    </dgm:pt>
    <dgm:pt modelId="{67076D1C-0190-4F5E-B84C-57A34AFB5E9B}" type="pres">
      <dgm:prSet presAssocID="{C80CADBE-94B9-4F9C-9F58-8BB488B649DC}" presName="spacer" presStyleCnt="0"/>
      <dgm:spPr/>
    </dgm:pt>
    <dgm:pt modelId="{B7BE4BD6-B743-4A0D-BD6E-9C0D625CB23F}" type="pres">
      <dgm:prSet presAssocID="{F52C5C45-B1D9-4D24-8EFB-CABC99CEB641}" presName="parentText" presStyleLbl="node1" presStyleIdx="5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sk-SK"/>
        </a:p>
      </dgm:t>
    </dgm:pt>
  </dgm:ptLst>
  <dgm:cxnLst>
    <dgm:cxn modelId="{79D31178-7773-4925-9EF9-7200E2048D60}" type="presOf" srcId="{E110640E-880B-4BBB-8534-296AE68AC7C6}" destId="{37EC4119-79F7-499E-B7D3-045BA49DD5CA}" srcOrd="0" destOrd="0" presId="urn:microsoft.com/office/officeart/2005/8/layout/vList2"/>
    <dgm:cxn modelId="{7CD72527-1A4F-416D-B65F-BDFC3437D854}" type="presOf" srcId="{3EABF0B5-8289-44BC-9E31-4DF8B7B68CB9}" destId="{09D7B983-31C2-486F-A80E-DD802A780EDB}" srcOrd="0" destOrd="0" presId="urn:microsoft.com/office/officeart/2005/8/layout/vList2"/>
    <dgm:cxn modelId="{70BAF0FD-78EE-4486-86F9-49CABC5DEA77}" type="presOf" srcId="{7305C848-2C9B-474D-AF67-DAB11606F9EB}" destId="{6348683B-EEA5-4DCB-A406-196B22A0CB75}" srcOrd="0" destOrd="0" presId="urn:microsoft.com/office/officeart/2005/8/layout/vList2"/>
    <dgm:cxn modelId="{16D1A293-4DFF-4342-875B-86F5926D9F26}" type="presOf" srcId="{6855BE39-C5E9-4019-87FF-EC4CAC67F9A1}" destId="{1243E1EE-54D4-4368-9465-B9FA614AA64A}" srcOrd="0" destOrd="0" presId="urn:microsoft.com/office/officeart/2005/8/layout/vList2"/>
    <dgm:cxn modelId="{5044A7F7-77A5-46DD-900D-68D61C482F4F}" type="presOf" srcId="{D4CEDC5F-38ED-4989-A35B-E13CC7C6FC3E}" destId="{A545B8A8-703F-42A7-852C-7D18BB4C44E6}" srcOrd="0" destOrd="0" presId="urn:microsoft.com/office/officeart/2005/8/layout/vList2"/>
    <dgm:cxn modelId="{AF6A2882-BD19-4B40-9903-553EB5BA4ABD}" srcId="{D4CEDC5F-38ED-4989-A35B-E13CC7C6FC3E}" destId="{3EABF0B5-8289-44BC-9E31-4DF8B7B68CB9}" srcOrd="3" destOrd="0" parTransId="{87196D3E-E3E6-4681-9C1E-C54DFAAC2E07}" sibTransId="{131D3AE4-CFF3-4493-99F0-F40B68886B21}"/>
    <dgm:cxn modelId="{49D41BC8-0A2F-4963-BAA0-B2BE9142348B}" srcId="{D4CEDC5F-38ED-4989-A35B-E13CC7C6FC3E}" destId="{E110640E-880B-4BBB-8534-296AE68AC7C6}" srcOrd="1" destOrd="0" parTransId="{2AFB8254-FBA9-4AE7-B93C-7E7DF221265A}" sibTransId="{382D1F4B-AA24-4285-8EB6-A586118C15DD}"/>
    <dgm:cxn modelId="{782028A6-8A63-4617-B4CF-D8B39DF6E4EA}" srcId="{D4CEDC5F-38ED-4989-A35B-E13CC7C6FC3E}" destId="{6855BE39-C5E9-4019-87FF-EC4CAC67F9A1}" srcOrd="4" destOrd="0" parTransId="{F0FE53DA-658A-4B62-B137-C6695E22AE04}" sibTransId="{C80CADBE-94B9-4F9C-9F58-8BB488B649DC}"/>
    <dgm:cxn modelId="{FBD87CAD-45EC-464D-90AB-12EB6C1BCFE7}" srcId="{D4CEDC5F-38ED-4989-A35B-E13CC7C6FC3E}" destId="{38A8AA1C-7969-41AE-B2C0-D8570FBE13A3}" srcOrd="2" destOrd="0" parTransId="{F09CA008-8CF1-4CEA-834F-B63A976B9C13}" sibTransId="{8FF05906-6556-4462-AAAE-C8E3A93B6A92}"/>
    <dgm:cxn modelId="{7E0531FF-ECFA-4F76-A6A9-8CF49C0A3ADE}" srcId="{D4CEDC5F-38ED-4989-A35B-E13CC7C6FC3E}" destId="{F52C5C45-B1D9-4D24-8EFB-CABC99CEB641}" srcOrd="5" destOrd="0" parTransId="{A753A4A5-A281-483B-864E-ACE07E2BDE40}" sibTransId="{E19AB117-72CC-4D99-B2A3-CF804CBA3B52}"/>
    <dgm:cxn modelId="{430A2F97-8DA3-4D18-B3EC-6448B6C69160}" type="presOf" srcId="{38A8AA1C-7969-41AE-B2C0-D8570FBE13A3}" destId="{0CCE3061-D0C0-4FEA-B81D-2216800CABFF}" srcOrd="0" destOrd="0" presId="urn:microsoft.com/office/officeart/2005/8/layout/vList2"/>
    <dgm:cxn modelId="{00A6F625-E5B8-4798-BCE1-29967AD1D1BB}" srcId="{D4CEDC5F-38ED-4989-A35B-E13CC7C6FC3E}" destId="{7305C848-2C9B-474D-AF67-DAB11606F9EB}" srcOrd="0" destOrd="0" parTransId="{02DFAE13-9A34-4CF0-A4FD-B0F0AEA8F39A}" sibTransId="{E9265134-447E-46DE-AF39-F63CE8B421D3}"/>
    <dgm:cxn modelId="{6BDFA6A1-8C63-4ACE-98F0-2FD0F4907FCB}" type="presOf" srcId="{F52C5C45-B1D9-4D24-8EFB-CABC99CEB641}" destId="{B7BE4BD6-B743-4A0D-BD6E-9C0D625CB23F}" srcOrd="0" destOrd="0" presId="urn:microsoft.com/office/officeart/2005/8/layout/vList2"/>
    <dgm:cxn modelId="{22334FBB-16A4-46FA-AA4A-01BA5B772C88}" type="presParOf" srcId="{A545B8A8-703F-42A7-852C-7D18BB4C44E6}" destId="{6348683B-EEA5-4DCB-A406-196B22A0CB75}" srcOrd="0" destOrd="0" presId="urn:microsoft.com/office/officeart/2005/8/layout/vList2"/>
    <dgm:cxn modelId="{15E0EB85-1877-4C5C-8C73-A7BCACA359E3}" type="presParOf" srcId="{A545B8A8-703F-42A7-852C-7D18BB4C44E6}" destId="{1C4688AF-FD34-49FF-8AAC-B173E6D47A90}" srcOrd="1" destOrd="0" presId="urn:microsoft.com/office/officeart/2005/8/layout/vList2"/>
    <dgm:cxn modelId="{A9F6002D-925C-4CF5-AD78-E4E65BCA2F91}" type="presParOf" srcId="{A545B8A8-703F-42A7-852C-7D18BB4C44E6}" destId="{37EC4119-79F7-499E-B7D3-045BA49DD5CA}" srcOrd="2" destOrd="0" presId="urn:microsoft.com/office/officeart/2005/8/layout/vList2"/>
    <dgm:cxn modelId="{FA80228D-17A7-4570-8489-3EA90E607AEA}" type="presParOf" srcId="{A545B8A8-703F-42A7-852C-7D18BB4C44E6}" destId="{1D37792C-38C5-460C-8019-C829F562BC26}" srcOrd="3" destOrd="0" presId="urn:microsoft.com/office/officeart/2005/8/layout/vList2"/>
    <dgm:cxn modelId="{E5C7F5E1-719B-49E9-BE38-13ACB5A6C1FA}" type="presParOf" srcId="{A545B8A8-703F-42A7-852C-7D18BB4C44E6}" destId="{0CCE3061-D0C0-4FEA-B81D-2216800CABFF}" srcOrd="4" destOrd="0" presId="urn:microsoft.com/office/officeart/2005/8/layout/vList2"/>
    <dgm:cxn modelId="{AC536B65-9CC2-4309-92AA-D811DEFCF55C}" type="presParOf" srcId="{A545B8A8-703F-42A7-852C-7D18BB4C44E6}" destId="{B67F93DA-53B8-4D17-B713-2995C8ECEA6E}" srcOrd="5" destOrd="0" presId="urn:microsoft.com/office/officeart/2005/8/layout/vList2"/>
    <dgm:cxn modelId="{2B5D3521-117A-4156-AB41-FC5711F9B156}" type="presParOf" srcId="{A545B8A8-703F-42A7-852C-7D18BB4C44E6}" destId="{09D7B983-31C2-486F-A80E-DD802A780EDB}" srcOrd="6" destOrd="0" presId="urn:microsoft.com/office/officeart/2005/8/layout/vList2"/>
    <dgm:cxn modelId="{75DED3D9-B34C-4FD3-89C7-22DBB028198B}" type="presParOf" srcId="{A545B8A8-703F-42A7-852C-7D18BB4C44E6}" destId="{1A77F7FA-103B-4BA4-9427-55A333FDBD09}" srcOrd="7" destOrd="0" presId="urn:microsoft.com/office/officeart/2005/8/layout/vList2"/>
    <dgm:cxn modelId="{AB470AA8-17F0-4524-B281-AA9512AB7338}" type="presParOf" srcId="{A545B8A8-703F-42A7-852C-7D18BB4C44E6}" destId="{1243E1EE-54D4-4368-9465-B9FA614AA64A}" srcOrd="8" destOrd="0" presId="urn:microsoft.com/office/officeart/2005/8/layout/vList2"/>
    <dgm:cxn modelId="{83FF04EA-F03F-4B4C-9CA2-0656063B31FA}" type="presParOf" srcId="{A545B8A8-703F-42A7-852C-7D18BB4C44E6}" destId="{67076D1C-0190-4F5E-B84C-57A34AFB5E9B}" srcOrd="9" destOrd="0" presId="urn:microsoft.com/office/officeart/2005/8/layout/vList2"/>
    <dgm:cxn modelId="{1A7F4FF3-3AA2-4F50-9B13-4CC67DD0192A}" type="presParOf" srcId="{A545B8A8-703F-42A7-852C-7D18BB4C44E6}" destId="{B7BE4BD6-B743-4A0D-BD6E-9C0D625CB23F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4CEDC5F-38ED-4989-A35B-E13CC7C6FC3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sk-SK"/>
        </a:p>
      </dgm:t>
    </dgm:pt>
    <dgm:pt modelId="{7305C848-2C9B-474D-AF67-DAB11606F9EB}">
      <dgm:prSet/>
      <dgm:spPr/>
      <dgm:t>
        <a:bodyPr/>
        <a:lstStyle/>
        <a:p>
          <a:pPr rtl="0"/>
          <a:r>
            <a:rPr lang="sk-SK" b="0" i="0" dirty="0" smtClean="0"/>
            <a:t>116° - 35°</a:t>
          </a:r>
          <a:endParaRPr lang="sk-SK" dirty="0"/>
        </a:p>
      </dgm:t>
    </dgm:pt>
    <dgm:pt modelId="{02DFAE13-9A34-4CF0-A4FD-B0F0AEA8F39A}" type="parTrans" cxnId="{00A6F625-E5B8-4798-BCE1-29967AD1D1BB}">
      <dgm:prSet/>
      <dgm:spPr/>
      <dgm:t>
        <a:bodyPr/>
        <a:lstStyle/>
        <a:p>
          <a:endParaRPr lang="sk-SK"/>
        </a:p>
      </dgm:t>
    </dgm:pt>
    <dgm:pt modelId="{E9265134-447E-46DE-AF39-F63CE8B421D3}" type="sibTrans" cxnId="{00A6F625-E5B8-4798-BCE1-29967AD1D1BB}">
      <dgm:prSet/>
      <dgm:spPr/>
      <dgm:t>
        <a:bodyPr/>
        <a:lstStyle/>
        <a:p>
          <a:endParaRPr lang="sk-SK"/>
        </a:p>
      </dgm:t>
    </dgm:pt>
    <dgm:pt modelId="{E110640E-880B-4BBB-8534-296AE68AC7C6}">
      <dgm:prSet/>
      <dgm:spPr/>
      <dgm:t>
        <a:bodyPr/>
        <a:lstStyle/>
        <a:p>
          <a:pPr rtl="0"/>
          <a:r>
            <a:rPr lang="sk-SK" b="0" i="0" dirty="0" smtClean="0"/>
            <a:t>100°45</a:t>
          </a:r>
          <a:r>
            <a:rPr lang="sk-SK" b="0" i="0" dirty="0" smtClean="0">
              <a:sym typeface="Symbol" panose="05050102010706020507" pitchFamily="18" charset="2"/>
            </a:rPr>
            <a:t></a:t>
          </a:r>
          <a:r>
            <a:rPr lang="sk-SK" b="0" i="0" dirty="0" smtClean="0"/>
            <a:t> - 94°</a:t>
          </a:r>
          <a:endParaRPr lang="sk-SK" dirty="0"/>
        </a:p>
      </dgm:t>
    </dgm:pt>
    <dgm:pt modelId="{2AFB8254-FBA9-4AE7-B93C-7E7DF221265A}" type="parTrans" cxnId="{49D41BC8-0A2F-4963-BAA0-B2BE9142348B}">
      <dgm:prSet/>
      <dgm:spPr/>
      <dgm:t>
        <a:bodyPr/>
        <a:lstStyle/>
        <a:p>
          <a:endParaRPr lang="sk-SK"/>
        </a:p>
      </dgm:t>
    </dgm:pt>
    <dgm:pt modelId="{382D1F4B-AA24-4285-8EB6-A586118C15DD}" type="sibTrans" cxnId="{49D41BC8-0A2F-4963-BAA0-B2BE9142348B}">
      <dgm:prSet/>
      <dgm:spPr/>
      <dgm:t>
        <a:bodyPr/>
        <a:lstStyle/>
        <a:p>
          <a:endParaRPr lang="sk-SK"/>
        </a:p>
      </dgm:t>
    </dgm:pt>
    <dgm:pt modelId="{38A8AA1C-7969-41AE-B2C0-D8570FBE13A3}">
      <dgm:prSet/>
      <dgm:spPr/>
      <dgm:t>
        <a:bodyPr/>
        <a:lstStyle/>
        <a:p>
          <a:pPr rtl="0"/>
          <a:r>
            <a:rPr lang="sk-SK" b="0" i="0" dirty="0" smtClean="0"/>
            <a:t>85°40</a:t>
          </a:r>
          <a:r>
            <a:rPr lang="sk-SK" b="0" i="0" dirty="0" smtClean="0">
              <a:sym typeface="Symbol" panose="05050102010706020507" pitchFamily="18" charset="2"/>
            </a:rPr>
            <a:t></a:t>
          </a:r>
          <a:r>
            <a:rPr lang="sk-SK" b="0" i="0" dirty="0" smtClean="0"/>
            <a:t> - 10°23</a:t>
          </a:r>
          <a:r>
            <a:rPr lang="sk-SK" b="0" i="0" dirty="0" smtClean="0">
              <a:sym typeface="Symbol" panose="05050102010706020507" pitchFamily="18" charset="2"/>
            </a:rPr>
            <a:t></a:t>
          </a:r>
          <a:endParaRPr lang="sk-SK" dirty="0"/>
        </a:p>
      </dgm:t>
    </dgm:pt>
    <dgm:pt modelId="{F09CA008-8CF1-4CEA-834F-B63A976B9C13}" type="parTrans" cxnId="{FBD87CAD-45EC-464D-90AB-12EB6C1BCFE7}">
      <dgm:prSet/>
      <dgm:spPr/>
      <dgm:t>
        <a:bodyPr/>
        <a:lstStyle/>
        <a:p>
          <a:endParaRPr lang="sk-SK"/>
        </a:p>
      </dgm:t>
    </dgm:pt>
    <dgm:pt modelId="{8FF05906-6556-4462-AAAE-C8E3A93B6A92}" type="sibTrans" cxnId="{FBD87CAD-45EC-464D-90AB-12EB6C1BCFE7}">
      <dgm:prSet/>
      <dgm:spPr/>
      <dgm:t>
        <a:bodyPr/>
        <a:lstStyle/>
        <a:p>
          <a:endParaRPr lang="sk-SK"/>
        </a:p>
      </dgm:t>
    </dgm:pt>
    <dgm:pt modelId="{3EABF0B5-8289-44BC-9E31-4DF8B7B68CB9}">
      <dgm:prSet/>
      <dgm:spPr/>
      <dgm:t>
        <a:bodyPr/>
        <a:lstStyle/>
        <a:p>
          <a:pPr rtl="0"/>
          <a:r>
            <a:rPr lang="sk-SK" b="0" i="0" dirty="0" smtClean="0"/>
            <a:t>60°40</a:t>
          </a:r>
          <a:r>
            <a:rPr lang="sk-SK" b="0" i="0" dirty="0" smtClean="0">
              <a:sym typeface="Symbol" panose="05050102010706020507" pitchFamily="18" charset="2"/>
            </a:rPr>
            <a:t></a:t>
          </a:r>
          <a:r>
            <a:rPr lang="sk-SK" b="0" i="0" dirty="0" smtClean="0"/>
            <a:t> - 50°40</a:t>
          </a:r>
          <a:r>
            <a:rPr lang="sk-SK" b="0" i="0" dirty="0" smtClean="0">
              <a:sym typeface="Symbol" panose="05050102010706020507" pitchFamily="18" charset="2"/>
            </a:rPr>
            <a:t></a:t>
          </a:r>
          <a:endParaRPr lang="sk-SK" dirty="0"/>
        </a:p>
      </dgm:t>
    </dgm:pt>
    <dgm:pt modelId="{87196D3E-E3E6-4681-9C1E-C54DFAAC2E07}" type="parTrans" cxnId="{AF6A2882-BD19-4B40-9903-553EB5BA4ABD}">
      <dgm:prSet/>
      <dgm:spPr/>
      <dgm:t>
        <a:bodyPr/>
        <a:lstStyle/>
        <a:p>
          <a:endParaRPr lang="sk-SK"/>
        </a:p>
      </dgm:t>
    </dgm:pt>
    <dgm:pt modelId="{131D3AE4-CFF3-4493-99F0-F40B68886B21}" type="sibTrans" cxnId="{AF6A2882-BD19-4B40-9903-553EB5BA4ABD}">
      <dgm:prSet/>
      <dgm:spPr/>
      <dgm:t>
        <a:bodyPr/>
        <a:lstStyle/>
        <a:p>
          <a:endParaRPr lang="sk-SK"/>
        </a:p>
      </dgm:t>
    </dgm:pt>
    <dgm:pt modelId="{6855BE39-C5E9-4019-87FF-EC4CAC67F9A1}">
      <dgm:prSet/>
      <dgm:spPr/>
      <dgm:t>
        <a:bodyPr/>
        <a:lstStyle/>
        <a:p>
          <a:pPr rtl="0"/>
          <a:r>
            <a:rPr lang="sk-SK" b="0" i="0" dirty="0" smtClean="0"/>
            <a:t>110°38</a:t>
          </a:r>
          <a:r>
            <a:rPr lang="sk-SK" b="0" i="0" dirty="0" smtClean="0">
              <a:sym typeface="Symbol" panose="05050102010706020507" pitchFamily="18" charset="2"/>
            </a:rPr>
            <a:t></a:t>
          </a:r>
          <a:r>
            <a:rPr lang="sk-SK" b="0" i="0" dirty="0" smtClean="0"/>
            <a:t> - 23°52</a:t>
          </a:r>
          <a:r>
            <a:rPr lang="sk-SK" b="0" i="0" dirty="0" smtClean="0">
              <a:sym typeface="Symbol" panose="05050102010706020507" pitchFamily="18" charset="2"/>
            </a:rPr>
            <a:t></a:t>
          </a:r>
          <a:endParaRPr lang="sk-SK" dirty="0"/>
        </a:p>
      </dgm:t>
    </dgm:pt>
    <dgm:pt modelId="{F0FE53DA-658A-4B62-B137-C6695E22AE04}" type="parTrans" cxnId="{782028A6-8A63-4617-B4CF-D8B39DF6E4EA}">
      <dgm:prSet/>
      <dgm:spPr/>
      <dgm:t>
        <a:bodyPr/>
        <a:lstStyle/>
        <a:p>
          <a:endParaRPr lang="sk-SK"/>
        </a:p>
      </dgm:t>
    </dgm:pt>
    <dgm:pt modelId="{C80CADBE-94B9-4F9C-9F58-8BB488B649DC}" type="sibTrans" cxnId="{782028A6-8A63-4617-B4CF-D8B39DF6E4EA}">
      <dgm:prSet/>
      <dgm:spPr/>
      <dgm:t>
        <a:bodyPr/>
        <a:lstStyle/>
        <a:p>
          <a:endParaRPr lang="sk-SK"/>
        </a:p>
      </dgm:t>
    </dgm:pt>
    <dgm:pt modelId="{F52C5C45-B1D9-4D24-8EFB-CABC99CEB641}">
      <dgm:prSet/>
      <dgm:spPr/>
      <dgm:t>
        <a:bodyPr/>
        <a:lstStyle/>
        <a:p>
          <a:pPr rtl="0"/>
          <a:r>
            <a:rPr lang="sk-SK" b="0" i="0" dirty="0" smtClean="0"/>
            <a:t>130°10</a:t>
          </a:r>
          <a:r>
            <a:rPr lang="sk-SK" b="0" i="0" dirty="0" smtClean="0">
              <a:sym typeface="Symbol" panose="05050102010706020507" pitchFamily="18" charset="2"/>
            </a:rPr>
            <a:t></a:t>
          </a:r>
          <a:r>
            <a:rPr lang="sk-SK" b="0" i="0" dirty="0" smtClean="0"/>
            <a:t> - 50°20</a:t>
          </a:r>
          <a:r>
            <a:rPr lang="sk-SK" b="0" i="0" dirty="0" smtClean="0">
              <a:sym typeface="Symbol" panose="05050102010706020507" pitchFamily="18" charset="2"/>
            </a:rPr>
            <a:t></a:t>
          </a:r>
          <a:endParaRPr lang="sk-SK" dirty="0"/>
        </a:p>
      </dgm:t>
    </dgm:pt>
    <dgm:pt modelId="{A753A4A5-A281-483B-864E-ACE07E2BDE40}" type="parTrans" cxnId="{7E0531FF-ECFA-4F76-A6A9-8CF49C0A3ADE}">
      <dgm:prSet/>
      <dgm:spPr/>
      <dgm:t>
        <a:bodyPr/>
        <a:lstStyle/>
        <a:p>
          <a:endParaRPr lang="sk-SK"/>
        </a:p>
      </dgm:t>
    </dgm:pt>
    <dgm:pt modelId="{E19AB117-72CC-4D99-B2A3-CF804CBA3B52}" type="sibTrans" cxnId="{7E0531FF-ECFA-4F76-A6A9-8CF49C0A3ADE}">
      <dgm:prSet/>
      <dgm:spPr/>
      <dgm:t>
        <a:bodyPr/>
        <a:lstStyle/>
        <a:p>
          <a:endParaRPr lang="sk-SK"/>
        </a:p>
      </dgm:t>
    </dgm:pt>
    <dgm:pt modelId="{A545B8A8-703F-42A7-852C-7D18BB4C44E6}" type="pres">
      <dgm:prSet presAssocID="{D4CEDC5F-38ED-4989-A35B-E13CC7C6FC3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sk-SK"/>
        </a:p>
      </dgm:t>
    </dgm:pt>
    <dgm:pt modelId="{6348683B-EEA5-4DCB-A406-196B22A0CB75}" type="pres">
      <dgm:prSet presAssocID="{7305C848-2C9B-474D-AF67-DAB11606F9EB}" presName="parentText" presStyleLbl="node1" presStyleIdx="0" presStyleCnt="6" custLinFactNeighborX="-3259">
        <dgm:presLayoutVars>
          <dgm:chMax val="0"/>
          <dgm:bulletEnabled val="1"/>
        </dgm:presLayoutVars>
      </dgm:prSet>
      <dgm:spPr/>
      <dgm:t>
        <a:bodyPr/>
        <a:lstStyle/>
        <a:p>
          <a:endParaRPr lang="sk-SK"/>
        </a:p>
      </dgm:t>
    </dgm:pt>
    <dgm:pt modelId="{1C4688AF-FD34-49FF-8AAC-B173E6D47A90}" type="pres">
      <dgm:prSet presAssocID="{E9265134-447E-46DE-AF39-F63CE8B421D3}" presName="spacer" presStyleCnt="0"/>
      <dgm:spPr/>
    </dgm:pt>
    <dgm:pt modelId="{37EC4119-79F7-499E-B7D3-045BA49DD5CA}" type="pres">
      <dgm:prSet presAssocID="{E110640E-880B-4BBB-8534-296AE68AC7C6}" presName="parentText" presStyleLbl="node1" presStyleIdx="1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sk-SK"/>
        </a:p>
      </dgm:t>
    </dgm:pt>
    <dgm:pt modelId="{1D37792C-38C5-460C-8019-C829F562BC26}" type="pres">
      <dgm:prSet presAssocID="{382D1F4B-AA24-4285-8EB6-A586118C15DD}" presName="spacer" presStyleCnt="0"/>
      <dgm:spPr/>
    </dgm:pt>
    <dgm:pt modelId="{0CCE3061-D0C0-4FEA-B81D-2216800CABFF}" type="pres">
      <dgm:prSet presAssocID="{38A8AA1C-7969-41AE-B2C0-D8570FBE13A3}" presName="parentText" presStyleLbl="node1" presStyleIdx="2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sk-SK"/>
        </a:p>
      </dgm:t>
    </dgm:pt>
    <dgm:pt modelId="{B67F93DA-53B8-4D17-B713-2995C8ECEA6E}" type="pres">
      <dgm:prSet presAssocID="{8FF05906-6556-4462-AAAE-C8E3A93B6A92}" presName="spacer" presStyleCnt="0"/>
      <dgm:spPr/>
    </dgm:pt>
    <dgm:pt modelId="{09D7B983-31C2-486F-A80E-DD802A780EDB}" type="pres">
      <dgm:prSet presAssocID="{3EABF0B5-8289-44BC-9E31-4DF8B7B68CB9}" presName="parentText" presStyleLbl="node1" presStyleIdx="3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sk-SK"/>
        </a:p>
      </dgm:t>
    </dgm:pt>
    <dgm:pt modelId="{1A77F7FA-103B-4BA4-9427-55A333FDBD09}" type="pres">
      <dgm:prSet presAssocID="{131D3AE4-CFF3-4493-99F0-F40B68886B21}" presName="spacer" presStyleCnt="0"/>
      <dgm:spPr/>
    </dgm:pt>
    <dgm:pt modelId="{1243E1EE-54D4-4368-9465-B9FA614AA64A}" type="pres">
      <dgm:prSet presAssocID="{6855BE39-C5E9-4019-87FF-EC4CAC67F9A1}" presName="parentText" presStyleLbl="node1" presStyleIdx="4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sk-SK"/>
        </a:p>
      </dgm:t>
    </dgm:pt>
    <dgm:pt modelId="{67076D1C-0190-4F5E-B84C-57A34AFB5E9B}" type="pres">
      <dgm:prSet presAssocID="{C80CADBE-94B9-4F9C-9F58-8BB488B649DC}" presName="spacer" presStyleCnt="0"/>
      <dgm:spPr/>
    </dgm:pt>
    <dgm:pt modelId="{B7BE4BD6-B743-4A0D-BD6E-9C0D625CB23F}" type="pres">
      <dgm:prSet presAssocID="{F52C5C45-B1D9-4D24-8EFB-CABC99CEB641}" presName="parentText" presStyleLbl="node1" presStyleIdx="5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sk-SK"/>
        </a:p>
      </dgm:t>
    </dgm:pt>
  </dgm:ptLst>
  <dgm:cxnLst>
    <dgm:cxn modelId="{7E0531FF-ECFA-4F76-A6A9-8CF49C0A3ADE}" srcId="{D4CEDC5F-38ED-4989-A35B-E13CC7C6FC3E}" destId="{F52C5C45-B1D9-4D24-8EFB-CABC99CEB641}" srcOrd="5" destOrd="0" parTransId="{A753A4A5-A281-483B-864E-ACE07E2BDE40}" sibTransId="{E19AB117-72CC-4D99-B2A3-CF804CBA3B52}"/>
    <dgm:cxn modelId="{74E45EA6-D42B-4292-B5DE-FF6C5C6B1477}" type="presOf" srcId="{38A8AA1C-7969-41AE-B2C0-D8570FBE13A3}" destId="{0CCE3061-D0C0-4FEA-B81D-2216800CABFF}" srcOrd="0" destOrd="0" presId="urn:microsoft.com/office/officeart/2005/8/layout/vList2"/>
    <dgm:cxn modelId="{49D41BC8-0A2F-4963-BAA0-B2BE9142348B}" srcId="{D4CEDC5F-38ED-4989-A35B-E13CC7C6FC3E}" destId="{E110640E-880B-4BBB-8534-296AE68AC7C6}" srcOrd="1" destOrd="0" parTransId="{2AFB8254-FBA9-4AE7-B93C-7E7DF221265A}" sibTransId="{382D1F4B-AA24-4285-8EB6-A586118C15DD}"/>
    <dgm:cxn modelId="{3D5E1AA6-08B8-4EA8-89F6-81918A6B8CA7}" type="presOf" srcId="{D4CEDC5F-38ED-4989-A35B-E13CC7C6FC3E}" destId="{A545B8A8-703F-42A7-852C-7D18BB4C44E6}" srcOrd="0" destOrd="0" presId="urn:microsoft.com/office/officeart/2005/8/layout/vList2"/>
    <dgm:cxn modelId="{E6A9783C-0C85-47BE-AB12-43431622FB93}" type="presOf" srcId="{F52C5C45-B1D9-4D24-8EFB-CABC99CEB641}" destId="{B7BE4BD6-B743-4A0D-BD6E-9C0D625CB23F}" srcOrd="0" destOrd="0" presId="urn:microsoft.com/office/officeart/2005/8/layout/vList2"/>
    <dgm:cxn modelId="{D7E7259F-FDFA-4224-A717-D69A29B7ECE5}" type="presOf" srcId="{6855BE39-C5E9-4019-87FF-EC4CAC67F9A1}" destId="{1243E1EE-54D4-4368-9465-B9FA614AA64A}" srcOrd="0" destOrd="0" presId="urn:microsoft.com/office/officeart/2005/8/layout/vList2"/>
    <dgm:cxn modelId="{AF6A2882-BD19-4B40-9903-553EB5BA4ABD}" srcId="{D4CEDC5F-38ED-4989-A35B-E13CC7C6FC3E}" destId="{3EABF0B5-8289-44BC-9E31-4DF8B7B68CB9}" srcOrd="3" destOrd="0" parTransId="{87196D3E-E3E6-4681-9C1E-C54DFAAC2E07}" sibTransId="{131D3AE4-CFF3-4493-99F0-F40B68886B21}"/>
    <dgm:cxn modelId="{00A6F625-E5B8-4798-BCE1-29967AD1D1BB}" srcId="{D4CEDC5F-38ED-4989-A35B-E13CC7C6FC3E}" destId="{7305C848-2C9B-474D-AF67-DAB11606F9EB}" srcOrd="0" destOrd="0" parTransId="{02DFAE13-9A34-4CF0-A4FD-B0F0AEA8F39A}" sibTransId="{E9265134-447E-46DE-AF39-F63CE8B421D3}"/>
    <dgm:cxn modelId="{782028A6-8A63-4617-B4CF-D8B39DF6E4EA}" srcId="{D4CEDC5F-38ED-4989-A35B-E13CC7C6FC3E}" destId="{6855BE39-C5E9-4019-87FF-EC4CAC67F9A1}" srcOrd="4" destOrd="0" parTransId="{F0FE53DA-658A-4B62-B137-C6695E22AE04}" sibTransId="{C80CADBE-94B9-4F9C-9F58-8BB488B649DC}"/>
    <dgm:cxn modelId="{AD977298-D178-4722-BA23-17534539F4CE}" type="presOf" srcId="{E110640E-880B-4BBB-8534-296AE68AC7C6}" destId="{37EC4119-79F7-499E-B7D3-045BA49DD5CA}" srcOrd="0" destOrd="0" presId="urn:microsoft.com/office/officeart/2005/8/layout/vList2"/>
    <dgm:cxn modelId="{590F239D-B4F0-4BB7-8431-270FF1ADBEDA}" type="presOf" srcId="{3EABF0B5-8289-44BC-9E31-4DF8B7B68CB9}" destId="{09D7B983-31C2-486F-A80E-DD802A780EDB}" srcOrd="0" destOrd="0" presId="urn:microsoft.com/office/officeart/2005/8/layout/vList2"/>
    <dgm:cxn modelId="{FBD87CAD-45EC-464D-90AB-12EB6C1BCFE7}" srcId="{D4CEDC5F-38ED-4989-A35B-E13CC7C6FC3E}" destId="{38A8AA1C-7969-41AE-B2C0-D8570FBE13A3}" srcOrd="2" destOrd="0" parTransId="{F09CA008-8CF1-4CEA-834F-B63A976B9C13}" sibTransId="{8FF05906-6556-4462-AAAE-C8E3A93B6A92}"/>
    <dgm:cxn modelId="{3A1547C3-A497-4E10-9F7E-3B9E49C062B2}" type="presOf" srcId="{7305C848-2C9B-474D-AF67-DAB11606F9EB}" destId="{6348683B-EEA5-4DCB-A406-196B22A0CB75}" srcOrd="0" destOrd="0" presId="urn:microsoft.com/office/officeart/2005/8/layout/vList2"/>
    <dgm:cxn modelId="{BB409946-DA12-448D-BEAD-3FBC008C452A}" type="presParOf" srcId="{A545B8A8-703F-42A7-852C-7D18BB4C44E6}" destId="{6348683B-EEA5-4DCB-A406-196B22A0CB75}" srcOrd="0" destOrd="0" presId="urn:microsoft.com/office/officeart/2005/8/layout/vList2"/>
    <dgm:cxn modelId="{728ACCEA-31CE-4316-BA7F-FA12D9FD9940}" type="presParOf" srcId="{A545B8A8-703F-42A7-852C-7D18BB4C44E6}" destId="{1C4688AF-FD34-49FF-8AAC-B173E6D47A90}" srcOrd="1" destOrd="0" presId="urn:microsoft.com/office/officeart/2005/8/layout/vList2"/>
    <dgm:cxn modelId="{47F60DF3-A150-4D42-ADD0-3057443682BF}" type="presParOf" srcId="{A545B8A8-703F-42A7-852C-7D18BB4C44E6}" destId="{37EC4119-79F7-499E-B7D3-045BA49DD5CA}" srcOrd="2" destOrd="0" presId="urn:microsoft.com/office/officeart/2005/8/layout/vList2"/>
    <dgm:cxn modelId="{10CC1078-9087-4D5A-8787-688E33DF7BFF}" type="presParOf" srcId="{A545B8A8-703F-42A7-852C-7D18BB4C44E6}" destId="{1D37792C-38C5-460C-8019-C829F562BC26}" srcOrd="3" destOrd="0" presId="urn:microsoft.com/office/officeart/2005/8/layout/vList2"/>
    <dgm:cxn modelId="{9709E981-D6CE-4734-8C24-2E3F81CCFD42}" type="presParOf" srcId="{A545B8A8-703F-42A7-852C-7D18BB4C44E6}" destId="{0CCE3061-D0C0-4FEA-B81D-2216800CABFF}" srcOrd="4" destOrd="0" presId="urn:microsoft.com/office/officeart/2005/8/layout/vList2"/>
    <dgm:cxn modelId="{4CE56527-6B17-40E9-9649-FF525AD3F415}" type="presParOf" srcId="{A545B8A8-703F-42A7-852C-7D18BB4C44E6}" destId="{B67F93DA-53B8-4D17-B713-2995C8ECEA6E}" srcOrd="5" destOrd="0" presId="urn:microsoft.com/office/officeart/2005/8/layout/vList2"/>
    <dgm:cxn modelId="{DAD2F7DE-974C-4C88-9A5D-316C0E22954A}" type="presParOf" srcId="{A545B8A8-703F-42A7-852C-7D18BB4C44E6}" destId="{09D7B983-31C2-486F-A80E-DD802A780EDB}" srcOrd="6" destOrd="0" presId="urn:microsoft.com/office/officeart/2005/8/layout/vList2"/>
    <dgm:cxn modelId="{7493E4BB-2D04-4E5C-AB42-E62090FEC9CE}" type="presParOf" srcId="{A545B8A8-703F-42A7-852C-7D18BB4C44E6}" destId="{1A77F7FA-103B-4BA4-9427-55A333FDBD09}" srcOrd="7" destOrd="0" presId="urn:microsoft.com/office/officeart/2005/8/layout/vList2"/>
    <dgm:cxn modelId="{16B1EB4E-22D5-4DCB-B5A6-49B4776127E3}" type="presParOf" srcId="{A545B8A8-703F-42A7-852C-7D18BB4C44E6}" destId="{1243E1EE-54D4-4368-9465-B9FA614AA64A}" srcOrd="8" destOrd="0" presId="urn:microsoft.com/office/officeart/2005/8/layout/vList2"/>
    <dgm:cxn modelId="{3FBBC863-6675-441C-AC4A-0E5E6A6765CF}" type="presParOf" srcId="{A545B8A8-703F-42A7-852C-7D18BB4C44E6}" destId="{67076D1C-0190-4F5E-B84C-57A34AFB5E9B}" srcOrd="9" destOrd="0" presId="urn:microsoft.com/office/officeart/2005/8/layout/vList2"/>
    <dgm:cxn modelId="{CE599A81-CEF0-4ED0-915E-68C61EAC83B7}" type="presParOf" srcId="{A545B8A8-703F-42A7-852C-7D18BB4C44E6}" destId="{B7BE4BD6-B743-4A0D-BD6E-9C0D625CB23F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4CEDC5F-38ED-4989-A35B-E13CC7C6FC3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sk-SK"/>
        </a:p>
      </dgm:t>
    </dgm:pt>
    <dgm:pt modelId="{7305C848-2C9B-474D-AF67-DAB11606F9EB}">
      <dgm:prSet/>
      <dgm:spPr/>
      <dgm:t>
        <a:bodyPr/>
        <a:lstStyle/>
        <a:p>
          <a:pPr rtl="0"/>
          <a:r>
            <a:rPr lang="sk-SK" b="0" i="0" dirty="0" smtClean="0"/>
            <a:t>81°</a:t>
          </a:r>
          <a:endParaRPr lang="sk-SK" dirty="0"/>
        </a:p>
      </dgm:t>
    </dgm:pt>
    <dgm:pt modelId="{02DFAE13-9A34-4CF0-A4FD-B0F0AEA8F39A}" type="parTrans" cxnId="{00A6F625-E5B8-4798-BCE1-29967AD1D1BB}">
      <dgm:prSet/>
      <dgm:spPr/>
      <dgm:t>
        <a:bodyPr/>
        <a:lstStyle/>
        <a:p>
          <a:endParaRPr lang="sk-SK"/>
        </a:p>
      </dgm:t>
    </dgm:pt>
    <dgm:pt modelId="{E9265134-447E-46DE-AF39-F63CE8B421D3}" type="sibTrans" cxnId="{00A6F625-E5B8-4798-BCE1-29967AD1D1BB}">
      <dgm:prSet/>
      <dgm:spPr/>
      <dgm:t>
        <a:bodyPr/>
        <a:lstStyle/>
        <a:p>
          <a:endParaRPr lang="sk-SK"/>
        </a:p>
      </dgm:t>
    </dgm:pt>
    <dgm:pt modelId="{E110640E-880B-4BBB-8534-296AE68AC7C6}">
      <dgm:prSet/>
      <dgm:spPr/>
      <dgm:t>
        <a:bodyPr/>
        <a:lstStyle/>
        <a:p>
          <a:pPr rtl="0"/>
          <a:r>
            <a:rPr lang="sk-SK" b="0" i="0" dirty="0" smtClean="0"/>
            <a:t>6°45</a:t>
          </a:r>
          <a:r>
            <a:rPr lang="sk-SK" b="0" i="0" dirty="0" smtClean="0">
              <a:sym typeface="Symbol" panose="05050102010706020507" pitchFamily="18" charset="2"/>
            </a:rPr>
            <a:t></a:t>
          </a:r>
          <a:endParaRPr lang="sk-SK" dirty="0"/>
        </a:p>
      </dgm:t>
    </dgm:pt>
    <dgm:pt modelId="{2AFB8254-FBA9-4AE7-B93C-7E7DF221265A}" type="parTrans" cxnId="{49D41BC8-0A2F-4963-BAA0-B2BE9142348B}">
      <dgm:prSet/>
      <dgm:spPr/>
      <dgm:t>
        <a:bodyPr/>
        <a:lstStyle/>
        <a:p>
          <a:endParaRPr lang="sk-SK"/>
        </a:p>
      </dgm:t>
    </dgm:pt>
    <dgm:pt modelId="{382D1F4B-AA24-4285-8EB6-A586118C15DD}" type="sibTrans" cxnId="{49D41BC8-0A2F-4963-BAA0-B2BE9142348B}">
      <dgm:prSet/>
      <dgm:spPr/>
      <dgm:t>
        <a:bodyPr/>
        <a:lstStyle/>
        <a:p>
          <a:endParaRPr lang="sk-SK"/>
        </a:p>
      </dgm:t>
    </dgm:pt>
    <dgm:pt modelId="{38A8AA1C-7969-41AE-B2C0-D8570FBE13A3}">
      <dgm:prSet/>
      <dgm:spPr/>
      <dgm:t>
        <a:bodyPr/>
        <a:lstStyle/>
        <a:p>
          <a:pPr rtl="0"/>
          <a:r>
            <a:rPr lang="sk-SK" b="0" i="0" dirty="0" smtClean="0"/>
            <a:t>75°17</a:t>
          </a:r>
          <a:r>
            <a:rPr lang="sk-SK" b="0" i="0" dirty="0" smtClean="0">
              <a:sym typeface="Symbol" panose="05050102010706020507" pitchFamily="18" charset="2"/>
            </a:rPr>
            <a:t></a:t>
          </a:r>
          <a:endParaRPr lang="sk-SK" dirty="0"/>
        </a:p>
      </dgm:t>
    </dgm:pt>
    <dgm:pt modelId="{F09CA008-8CF1-4CEA-834F-B63A976B9C13}" type="parTrans" cxnId="{FBD87CAD-45EC-464D-90AB-12EB6C1BCFE7}">
      <dgm:prSet/>
      <dgm:spPr/>
      <dgm:t>
        <a:bodyPr/>
        <a:lstStyle/>
        <a:p>
          <a:endParaRPr lang="sk-SK"/>
        </a:p>
      </dgm:t>
    </dgm:pt>
    <dgm:pt modelId="{8FF05906-6556-4462-AAAE-C8E3A93B6A92}" type="sibTrans" cxnId="{FBD87CAD-45EC-464D-90AB-12EB6C1BCFE7}">
      <dgm:prSet/>
      <dgm:spPr/>
      <dgm:t>
        <a:bodyPr/>
        <a:lstStyle/>
        <a:p>
          <a:endParaRPr lang="sk-SK"/>
        </a:p>
      </dgm:t>
    </dgm:pt>
    <dgm:pt modelId="{3EABF0B5-8289-44BC-9E31-4DF8B7B68CB9}">
      <dgm:prSet/>
      <dgm:spPr/>
      <dgm:t>
        <a:bodyPr/>
        <a:lstStyle/>
        <a:p>
          <a:pPr rtl="0"/>
          <a:r>
            <a:rPr lang="sk-SK" b="0" i="0" dirty="0" smtClean="0"/>
            <a:t>10°</a:t>
          </a:r>
          <a:endParaRPr lang="sk-SK" dirty="0"/>
        </a:p>
      </dgm:t>
    </dgm:pt>
    <dgm:pt modelId="{87196D3E-E3E6-4681-9C1E-C54DFAAC2E07}" type="parTrans" cxnId="{AF6A2882-BD19-4B40-9903-553EB5BA4ABD}">
      <dgm:prSet/>
      <dgm:spPr/>
      <dgm:t>
        <a:bodyPr/>
        <a:lstStyle/>
        <a:p>
          <a:endParaRPr lang="sk-SK"/>
        </a:p>
      </dgm:t>
    </dgm:pt>
    <dgm:pt modelId="{131D3AE4-CFF3-4493-99F0-F40B68886B21}" type="sibTrans" cxnId="{AF6A2882-BD19-4B40-9903-553EB5BA4ABD}">
      <dgm:prSet/>
      <dgm:spPr/>
      <dgm:t>
        <a:bodyPr/>
        <a:lstStyle/>
        <a:p>
          <a:endParaRPr lang="sk-SK"/>
        </a:p>
      </dgm:t>
    </dgm:pt>
    <dgm:pt modelId="{6855BE39-C5E9-4019-87FF-EC4CAC67F9A1}">
      <dgm:prSet/>
      <dgm:spPr/>
      <dgm:t>
        <a:bodyPr/>
        <a:lstStyle/>
        <a:p>
          <a:pPr rtl="0"/>
          <a:r>
            <a:rPr lang="sk-SK" b="0" i="0" dirty="0" smtClean="0"/>
            <a:t>109°98</a:t>
          </a:r>
          <a:r>
            <a:rPr lang="sk-SK" b="0" i="0" dirty="0" smtClean="0">
              <a:sym typeface="Symbol" panose="05050102010706020507" pitchFamily="18" charset="2"/>
            </a:rPr>
            <a:t> -  </a:t>
          </a:r>
          <a:r>
            <a:rPr lang="sk-SK" b="0" i="0" dirty="0" smtClean="0"/>
            <a:t>23°52</a:t>
          </a:r>
          <a:r>
            <a:rPr lang="sk-SK" b="0" i="0" dirty="0" smtClean="0">
              <a:sym typeface="Symbol" panose="05050102010706020507" pitchFamily="18" charset="2"/>
            </a:rPr>
            <a:t> = 86</a:t>
          </a:r>
          <a:r>
            <a:rPr lang="sk-SK" b="0" i="0" dirty="0" smtClean="0"/>
            <a:t>°46</a:t>
          </a:r>
          <a:r>
            <a:rPr lang="sk-SK" b="0" i="0" dirty="0" smtClean="0">
              <a:sym typeface="Symbol" panose="05050102010706020507" pitchFamily="18" charset="2"/>
            </a:rPr>
            <a:t></a:t>
          </a:r>
          <a:endParaRPr lang="sk-SK" dirty="0"/>
        </a:p>
      </dgm:t>
    </dgm:pt>
    <dgm:pt modelId="{F0FE53DA-658A-4B62-B137-C6695E22AE04}" type="parTrans" cxnId="{782028A6-8A63-4617-B4CF-D8B39DF6E4EA}">
      <dgm:prSet/>
      <dgm:spPr/>
      <dgm:t>
        <a:bodyPr/>
        <a:lstStyle/>
        <a:p>
          <a:endParaRPr lang="sk-SK"/>
        </a:p>
      </dgm:t>
    </dgm:pt>
    <dgm:pt modelId="{C80CADBE-94B9-4F9C-9F58-8BB488B649DC}" type="sibTrans" cxnId="{782028A6-8A63-4617-B4CF-D8B39DF6E4EA}">
      <dgm:prSet/>
      <dgm:spPr/>
      <dgm:t>
        <a:bodyPr/>
        <a:lstStyle/>
        <a:p>
          <a:endParaRPr lang="sk-SK"/>
        </a:p>
      </dgm:t>
    </dgm:pt>
    <dgm:pt modelId="{F52C5C45-B1D9-4D24-8EFB-CABC99CEB641}">
      <dgm:prSet/>
      <dgm:spPr/>
      <dgm:t>
        <a:bodyPr/>
        <a:lstStyle/>
        <a:p>
          <a:pPr rtl="0"/>
          <a:r>
            <a:rPr lang="sk-SK" b="0" i="0" dirty="0" smtClean="0"/>
            <a:t>129°70</a:t>
          </a:r>
          <a:r>
            <a:rPr lang="sk-SK" b="0" i="0" dirty="0" smtClean="0">
              <a:sym typeface="Symbol" panose="05050102010706020507" pitchFamily="18" charset="2"/>
            </a:rPr>
            <a:t> - </a:t>
          </a:r>
          <a:r>
            <a:rPr lang="sk-SK" b="0" i="0" dirty="0" smtClean="0"/>
            <a:t>50°20</a:t>
          </a:r>
          <a:r>
            <a:rPr lang="sk-SK" b="0" i="0" dirty="0" smtClean="0">
              <a:sym typeface="Symbol" panose="05050102010706020507" pitchFamily="18" charset="2"/>
            </a:rPr>
            <a:t></a:t>
          </a:r>
          <a:r>
            <a:rPr lang="sk-SK" b="0" i="0" dirty="0" smtClean="0"/>
            <a:t> = 79°50</a:t>
          </a:r>
          <a:r>
            <a:rPr lang="sk-SK" b="0" i="0" dirty="0" smtClean="0">
              <a:sym typeface="Symbol" panose="05050102010706020507" pitchFamily="18" charset="2"/>
            </a:rPr>
            <a:t></a:t>
          </a:r>
          <a:endParaRPr lang="sk-SK" dirty="0"/>
        </a:p>
      </dgm:t>
    </dgm:pt>
    <dgm:pt modelId="{A753A4A5-A281-483B-864E-ACE07E2BDE40}" type="parTrans" cxnId="{7E0531FF-ECFA-4F76-A6A9-8CF49C0A3ADE}">
      <dgm:prSet/>
      <dgm:spPr/>
      <dgm:t>
        <a:bodyPr/>
        <a:lstStyle/>
        <a:p>
          <a:endParaRPr lang="sk-SK"/>
        </a:p>
      </dgm:t>
    </dgm:pt>
    <dgm:pt modelId="{E19AB117-72CC-4D99-B2A3-CF804CBA3B52}" type="sibTrans" cxnId="{7E0531FF-ECFA-4F76-A6A9-8CF49C0A3ADE}">
      <dgm:prSet/>
      <dgm:spPr/>
      <dgm:t>
        <a:bodyPr/>
        <a:lstStyle/>
        <a:p>
          <a:endParaRPr lang="sk-SK"/>
        </a:p>
      </dgm:t>
    </dgm:pt>
    <dgm:pt modelId="{A545B8A8-703F-42A7-852C-7D18BB4C44E6}" type="pres">
      <dgm:prSet presAssocID="{D4CEDC5F-38ED-4989-A35B-E13CC7C6FC3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sk-SK"/>
        </a:p>
      </dgm:t>
    </dgm:pt>
    <dgm:pt modelId="{6348683B-EEA5-4DCB-A406-196B22A0CB75}" type="pres">
      <dgm:prSet presAssocID="{7305C848-2C9B-474D-AF67-DAB11606F9EB}" presName="parentText" presStyleLbl="node1" presStyleIdx="0" presStyleCnt="6" custLinFactNeighborX="22519">
        <dgm:presLayoutVars>
          <dgm:chMax val="0"/>
          <dgm:bulletEnabled val="1"/>
        </dgm:presLayoutVars>
      </dgm:prSet>
      <dgm:spPr/>
      <dgm:t>
        <a:bodyPr/>
        <a:lstStyle/>
        <a:p>
          <a:endParaRPr lang="sk-SK"/>
        </a:p>
      </dgm:t>
    </dgm:pt>
    <dgm:pt modelId="{1C4688AF-FD34-49FF-8AAC-B173E6D47A90}" type="pres">
      <dgm:prSet presAssocID="{E9265134-447E-46DE-AF39-F63CE8B421D3}" presName="spacer" presStyleCnt="0"/>
      <dgm:spPr/>
    </dgm:pt>
    <dgm:pt modelId="{37EC4119-79F7-499E-B7D3-045BA49DD5CA}" type="pres">
      <dgm:prSet presAssocID="{E110640E-880B-4BBB-8534-296AE68AC7C6}" presName="parentText" presStyleLbl="node1" presStyleIdx="1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sk-SK"/>
        </a:p>
      </dgm:t>
    </dgm:pt>
    <dgm:pt modelId="{1D37792C-38C5-460C-8019-C829F562BC26}" type="pres">
      <dgm:prSet presAssocID="{382D1F4B-AA24-4285-8EB6-A586118C15DD}" presName="spacer" presStyleCnt="0"/>
      <dgm:spPr/>
    </dgm:pt>
    <dgm:pt modelId="{0CCE3061-D0C0-4FEA-B81D-2216800CABFF}" type="pres">
      <dgm:prSet presAssocID="{38A8AA1C-7969-41AE-B2C0-D8570FBE13A3}" presName="parentText" presStyleLbl="node1" presStyleIdx="2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sk-SK"/>
        </a:p>
      </dgm:t>
    </dgm:pt>
    <dgm:pt modelId="{B67F93DA-53B8-4D17-B713-2995C8ECEA6E}" type="pres">
      <dgm:prSet presAssocID="{8FF05906-6556-4462-AAAE-C8E3A93B6A92}" presName="spacer" presStyleCnt="0"/>
      <dgm:spPr/>
    </dgm:pt>
    <dgm:pt modelId="{09D7B983-31C2-486F-A80E-DD802A780EDB}" type="pres">
      <dgm:prSet presAssocID="{3EABF0B5-8289-44BC-9E31-4DF8B7B68CB9}" presName="parentText" presStyleLbl="node1" presStyleIdx="3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sk-SK"/>
        </a:p>
      </dgm:t>
    </dgm:pt>
    <dgm:pt modelId="{1A77F7FA-103B-4BA4-9427-55A333FDBD09}" type="pres">
      <dgm:prSet presAssocID="{131D3AE4-CFF3-4493-99F0-F40B68886B21}" presName="spacer" presStyleCnt="0"/>
      <dgm:spPr/>
    </dgm:pt>
    <dgm:pt modelId="{1243E1EE-54D4-4368-9465-B9FA614AA64A}" type="pres">
      <dgm:prSet presAssocID="{6855BE39-C5E9-4019-87FF-EC4CAC67F9A1}" presName="parentText" presStyleLbl="node1" presStyleIdx="4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sk-SK"/>
        </a:p>
      </dgm:t>
    </dgm:pt>
    <dgm:pt modelId="{67076D1C-0190-4F5E-B84C-57A34AFB5E9B}" type="pres">
      <dgm:prSet presAssocID="{C80CADBE-94B9-4F9C-9F58-8BB488B649DC}" presName="spacer" presStyleCnt="0"/>
      <dgm:spPr/>
    </dgm:pt>
    <dgm:pt modelId="{B7BE4BD6-B743-4A0D-BD6E-9C0D625CB23F}" type="pres">
      <dgm:prSet presAssocID="{F52C5C45-B1D9-4D24-8EFB-CABC99CEB641}" presName="parentText" presStyleLbl="node1" presStyleIdx="5" presStyleCnt="6" custLinFactNeighborX="-593" custLinFactNeighborY="-21980">
        <dgm:presLayoutVars>
          <dgm:chMax val="0"/>
          <dgm:bulletEnabled val="1"/>
        </dgm:presLayoutVars>
      </dgm:prSet>
      <dgm:spPr/>
      <dgm:t>
        <a:bodyPr/>
        <a:lstStyle/>
        <a:p>
          <a:endParaRPr lang="sk-SK"/>
        </a:p>
      </dgm:t>
    </dgm:pt>
  </dgm:ptLst>
  <dgm:cxnLst>
    <dgm:cxn modelId="{D6EED61E-DD20-45C9-A326-7686C24929EC}" type="presOf" srcId="{D4CEDC5F-38ED-4989-A35B-E13CC7C6FC3E}" destId="{A545B8A8-703F-42A7-852C-7D18BB4C44E6}" srcOrd="0" destOrd="0" presId="urn:microsoft.com/office/officeart/2005/8/layout/vList2"/>
    <dgm:cxn modelId="{A87A22A1-B31E-4DFC-9099-AF6C633EEC6A}" type="presOf" srcId="{E110640E-880B-4BBB-8534-296AE68AC7C6}" destId="{37EC4119-79F7-499E-B7D3-045BA49DD5CA}" srcOrd="0" destOrd="0" presId="urn:microsoft.com/office/officeart/2005/8/layout/vList2"/>
    <dgm:cxn modelId="{AF6A2882-BD19-4B40-9903-553EB5BA4ABD}" srcId="{D4CEDC5F-38ED-4989-A35B-E13CC7C6FC3E}" destId="{3EABF0B5-8289-44BC-9E31-4DF8B7B68CB9}" srcOrd="3" destOrd="0" parTransId="{87196D3E-E3E6-4681-9C1E-C54DFAAC2E07}" sibTransId="{131D3AE4-CFF3-4493-99F0-F40B68886B21}"/>
    <dgm:cxn modelId="{49D41BC8-0A2F-4963-BAA0-B2BE9142348B}" srcId="{D4CEDC5F-38ED-4989-A35B-E13CC7C6FC3E}" destId="{E110640E-880B-4BBB-8534-296AE68AC7C6}" srcOrd="1" destOrd="0" parTransId="{2AFB8254-FBA9-4AE7-B93C-7E7DF221265A}" sibTransId="{382D1F4B-AA24-4285-8EB6-A586118C15DD}"/>
    <dgm:cxn modelId="{782028A6-8A63-4617-B4CF-D8B39DF6E4EA}" srcId="{D4CEDC5F-38ED-4989-A35B-E13CC7C6FC3E}" destId="{6855BE39-C5E9-4019-87FF-EC4CAC67F9A1}" srcOrd="4" destOrd="0" parTransId="{F0FE53DA-658A-4B62-B137-C6695E22AE04}" sibTransId="{C80CADBE-94B9-4F9C-9F58-8BB488B649DC}"/>
    <dgm:cxn modelId="{FBD87CAD-45EC-464D-90AB-12EB6C1BCFE7}" srcId="{D4CEDC5F-38ED-4989-A35B-E13CC7C6FC3E}" destId="{38A8AA1C-7969-41AE-B2C0-D8570FBE13A3}" srcOrd="2" destOrd="0" parTransId="{F09CA008-8CF1-4CEA-834F-B63A976B9C13}" sibTransId="{8FF05906-6556-4462-AAAE-C8E3A93B6A92}"/>
    <dgm:cxn modelId="{7E0531FF-ECFA-4F76-A6A9-8CF49C0A3ADE}" srcId="{D4CEDC5F-38ED-4989-A35B-E13CC7C6FC3E}" destId="{F52C5C45-B1D9-4D24-8EFB-CABC99CEB641}" srcOrd="5" destOrd="0" parTransId="{A753A4A5-A281-483B-864E-ACE07E2BDE40}" sibTransId="{E19AB117-72CC-4D99-B2A3-CF804CBA3B52}"/>
    <dgm:cxn modelId="{222E1B56-CB2C-4FC1-95B4-A6C8708FEDC1}" type="presOf" srcId="{7305C848-2C9B-474D-AF67-DAB11606F9EB}" destId="{6348683B-EEA5-4DCB-A406-196B22A0CB75}" srcOrd="0" destOrd="0" presId="urn:microsoft.com/office/officeart/2005/8/layout/vList2"/>
    <dgm:cxn modelId="{1B17FCBB-5A26-470F-9E1F-75FDE526A676}" type="presOf" srcId="{6855BE39-C5E9-4019-87FF-EC4CAC67F9A1}" destId="{1243E1EE-54D4-4368-9465-B9FA614AA64A}" srcOrd="0" destOrd="0" presId="urn:microsoft.com/office/officeart/2005/8/layout/vList2"/>
    <dgm:cxn modelId="{21CCECA7-5704-4799-A7F3-5F21ED3B74CE}" type="presOf" srcId="{38A8AA1C-7969-41AE-B2C0-D8570FBE13A3}" destId="{0CCE3061-D0C0-4FEA-B81D-2216800CABFF}" srcOrd="0" destOrd="0" presId="urn:microsoft.com/office/officeart/2005/8/layout/vList2"/>
    <dgm:cxn modelId="{E02DC46A-8350-4395-ADE3-B6054B029427}" type="presOf" srcId="{3EABF0B5-8289-44BC-9E31-4DF8B7B68CB9}" destId="{09D7B983-31C2-486F-A80E-DD802A780EDB}" srcOrd="0" destOrd="0" presId="urn:microsoft.com/office/officeart/2005/8/layout/vList2"/>
    <dgm:cxn modelId="{00A6F625-E5B8-4798-BCE1-29967AD1D1BB}" srcId="{D4CEDC5F-38ED-4989-A35B-E13CC7C6FC3E}" destId="{7305C848-2C9B-474D-AF67-DAB11606F9EB}" srcOrd="0" destOrd="0" parTransId="{02DFAE13-9A34-4CF0-A4FD-B0F0AEA8F39A}" sibTransId="{E9265134-447E-46DE-AF39-F63CE8B421D3}"/>
    <dgm:cxn modelId="{87535D48-122E-4D8E-9688-DF152E98944D}" type="presOf" srcId="{F52C5C45-B1D9-4D24-8EFB-CABC99CEB641}" destId="{B7BE4BD6-B743-4A0D-BD6E-9C0D625CB23F}" srcOrd="0" destOrd="0" presId="urn:microsoft.com/office/officeart/2005/8/layout/vList2"/>
    <dgm:cxn modelId="{B03F22F4-F8C1-4483-9AF2-101A6206BBB1}" type="presParOf" srcId="{A545B8A8-703F-42A7-852C-7D18BB4C44E6}" destId="{6348683B-EEA5-4DCB-A406-196B22A0CB75}" srcOrd="0" destOrd="0" presId="urn:microsoft.com/office/officeart/2005/8/layout/vList2"/>
    <dgm:cxn modelId="{BA9B76A6-3C64-4B23-84D1-8D9268C2D2B0}" type="presParOf" srcId="{A545B8A8-703F-42A7-852C-7D18BB4C44E6}" destId="{1C4688AF-FD34-49FF-8AAC-B173E6D47A90}" srcOrd="1" destOrd="0" presId="urn:microsoft.com/office/officeart/2005/8/layout/vList2"/>
    <dgm:cxn modelId="{E5C8DD52-382B-4D74-9B17-253E4622F290}" type="presParOf" srcId="{A545B8A8-703F-42A7-852C-7D18BB4C44E6}" destId="{37EC4119-79F7-499E-B7D3-045BA49DD5CA}" srcOrd="2" destOrd="0" presId="urn:microsoft.com/office/officeart/2005/8/layout/vList2"/>
    <dgm:cxn modelId="{5BA78723-852C-4506-99BF-5FFFE77BE441}" type="presParOf" srcId="{A545B8A8-703F-42A7-852C-7D18BB4C44E6}" destId="{1D37792C-38C5-460C-8019-C829F562BC26}" srcOrd="3" destOrd="0" presId="urn:microsoft.com/office/officeart/2005/8/layout/vList2"/>
    <dgm:cxn modelId="{7890DB0C-7903-4A71-AA5C-A60218D310BA}" type="presParOf" srcId="{A545B8A8-703F-42A7-852C-7D18BB4C44E6}" destId="{0CCE3061-D0C0-4FEA-B81D-2216800CABFF}" srcOrd="4" destOrd="0" presId="urn:microsoft.com/office/officeart/2005/8/layout/vList2"/>
    <dgm:cxn modelId="{9DD698C7-15F6-4B3A-8C13-B961635CDE7B}" type="presParOf" srcId="{A545B8A8-703F-42A7-852C-7D18BB4C44E6}" destId="{B67F93DA-53B8-4D17-B713-2995C8ECEA6E}" srcOrd="5" destOrd="0" presId="urn:microsoft.com/office/officeart/2005/8/layout/vList2"/>
    <dgm:cxn modelId="{F0FCEBFB-0526-46E4-A9A1-7FF986FBAC51}" type="presParOf" srcId="{A545B8A8-703F-42A7-852C-7D18BB4C44E6}" destId="{09D7B983-31C2-486F-A80E-DD802A780EDB}" srcOrd="6" destOrd="0" presId="urn:microsoft.com/office/officeart/2005/8/layout/vList2"/>
    <dgm:cxn modelId="{4B1A8948-CEB7-4A2A-BD2C-9AC11EE7CC4A}" type="presParOf" srcId="{A545B8A8-703F-42A7-852C-7D18BB4C44E6}" destId="{1A77F7FA-103B-4BA4-9427-55A333FDBD09}" srcOrd="7" destOrd="0" presId="urn:microsoft.com/office/officeart/2005/8/layout/vList2"/>
    <dgm:cxn modelId="{354B7D3F-DC81-4B7F-9E13-A54F8C816F7D}" type="presParOf" srcId="{A545B8A8-703F-42A7-852C-7D18BB4C44E6}" destId="{1243E1EE-54D4-4368-9465-B9FA614AA64A}" srcOrd="8" destOrd="0" presId="urn:microsoft.com/office/officeart/2005/8/layout/vList2"/>
    <dgm:cxn modelId="{112F0E20-86E1-411E-BFE2-4F27FC8FEEC8}" type="presParOf" srcId="{A545B8A8-703F-42A7-852C-7D18BB4C44E6}" destId="{67076D1C-0190-4F5E-B84C-57A34AFB5E9B}" srcOrd="9" destOrd="0" presId="urn:microsoft.com/office/officeart/2005/8/layout/vList2"/>
    <dgm:cxn modelId="{2FE571AF-99CC-4C1A-AA88-0F3A95B35522}" type="presParOf" srcId="{A545B8A8-703F-42A7-852C-7D18BB4C44E6}" destId="{B7BE4BD6-B743-4A0D-BD6E-9C0D625CB23F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4CEDC5F-38ED-4989-A35B-E13CC7C6FC3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sk-SK"/>
        </a:p>
      </dgm:t>
    </dgm:pt>
    <dgm:pt modelId="{7305C848-2C9B-474D-AF67-DAB11606F9EB}">
      <dgm:prSet/>
      <dgm:spPr/>
      <dgm:t>
        <a:bodyPr/>
        <a:lstStyle/>
        <a:p>
          <a:pPr rtl="0"/>
          <a:r>
            <a:rPr lang="sk-SK" b="0" i="0" dirty="0" smtClean="0"/>
            <a:t>3 . 116°</a:t>
          </a:r>
          <a:endParaRPr lang="sk-SK" dirty="0"/>
        </a:p>
      </dgm:t>
    </dgm:pt>
    <dgm:pt modelId="{02DFAE13-9A34-4CF0-A4FD-B0F0AEA8F39A}" type="parTrans" cxnId="{00A6F625-E5B8-4798-BCE1-29967AD1D1BB}">
      <dgm:prSet/>
      <dgm:spPr/>
      <dgm:t>
        <a:bodyPr/>
        <a:lstStyle/>
        <a:p>
          <a:endParaRPr lang="sk-SK"/>
        </a:p>
      </dgm:t>
    </dgm:pt>
    <dgm:pt modelId="{E9265134-447E-46DE-AF39-F63CE8B421D3}" type="sibTrans" cxnId="{00A6F625-E5B8-4798-BCE1-29967AD1D1BB}">
      <dgm:prSet/>
      <dgm:spPr/>
      <dgm:t>
        <a:bodyPr/>
        <a:lstStyle/>
        <a:p>
          <a:endParaRPr lang="sk-SK"/>
        </a:p>
      </dgm:t>
    </dgm:pt>
    <dgm:pt modelId="{E110640E-880B-4BBB-8534-296AE68AC7C6}">
      <dgm:prSet/>
      <dgm:spPr/>
      <dgm:t>
        <a:bodyPr/>
        <a:lstStyle/>
        <a:p>
          <a:pPr rtl="0"/>
          <a:r>
            <a:rPr lang="sk-SK" b="0" i="0" dirty="0" smtClean="0"/>
            <a:t>2 . 100°45</a:t>
          </a:r>
          <a:r>
            <a:rPr lang="sk-SK" b="0" i="0" dirty="0" smtClean="0">
              <a:sym typeface="Symbol" panose="05050102010706020507" pitchFamily="18" charset="2"/>
            </a:rPr>
            <a:t></a:t>
          </a:r>
          <a:endParaRPr lang="sk-SK" dirty="0"/>
        </a:p>
      </dgm:t>
    </dgm:pt>
    <dgm:pt modelId="{2AFB8254-FBA9-4AE7-B93C-7E7DF221265A}" type="parTrans" cxnId="{49D41BC8-0A2F-4963-BAA0-B2BE9142348B}">
      <dgm:prSet/>
      <dgm:spPr/>
      <dgm:t>
        <a:bodyPr/>
        <a:lstStyle/>
        <a:p>
          <a:endParaRPr lang="sk-SK"/>
        </a:p>
      </dgm:t>
    </dgm:pt>
    <dgm:pt modelId="{382D1F4B-AA24-4285-8EB6-A586118C15DD}" type="sibTrans" cxnId="{49D41BC8-0A2F-4963-BAA0-B2BE9142348B}">
      <dgm:prSet/>
      <dgm:spPr/>
      <dgm:t>
        <a:bodyPr/>
        <a:lstStyle/>
        <a:p>
          <a:endParaRPr lang="sk-SK"/>
        </a:p>
      </dgm:t>
    </dgm:pt>
    <dgm:pt modelId="{38A8AA1C-7969-41AE-B2C0-D8570FBE13A3}">
      <dgm:prSet/>
      <dgm:spPr/>
      <dgm:t>
        <a:bodyPr/>
        <a:lstStyle/>
        <a:p>
          <a:pPr rtl="0"/>
          <a:r>
            <a:rPr lang="sk-SK" b="0" i="0" dirty="0" smtClean="0"/>
            <a:t>80°40</a:t>
          </a:r>
          <a:r>
            <a:rPr lang="sk-SK" b="0" i="0" dirty="0" smtClean="0">
              <a:sym typeface="Symbol" panose="05050102010706020507" pitchFamily="18" charset="2"/>
            </a:rPr>
            <a:t></a:t>
          </a:r>
          <a:r>
            <a:rPr lang="sk-SK" b="0" i="0" dirty="0" smtClean="0"/>
            <a:t> . 4 </a:t>
          </a:r>
          <a:endParaRPr lang="sk-SK" dirty="0"/>
        </a:p>
      </dgm:t>
    </dgm:pt>
    <dgm:pt modelId="{F09CA008-8CF1-4CEA-834F-B63A976B9C13}" type="parTrans" cxnId="{FBD87CAD-45EC-464D-90AB-12EB6C1BCFE7}">
      <dgm:prSet/>
      <dgm:spPr/>
      <dgm:t>
        <a:bodyPr/>
        <a:lstStyle/>
        <a:p>
          <a:endParaRPr lang="sk-SK"/>
        </a:p>
      </dgm:t>
    </dgm:pt>
    <dgm:pt modelId="{8FF05906-6556-4462-AAAE-C8E3A93B6A92}" type="sibTrans" cxnId="{FBD87CAD-45EC-464D-90AB-12EB6C1BCFE7}">
      <dgm:prSet/>
      <dgm:spPr/>
      <dgm:t>
        <a:bodyPr/>
        <a:lstStyle/>
        <a:p>
          <a:endParaRPr lang="sk-SK"/>
        </a:p>
      </dgm:t>
    </dgm:pt>
    <dgm:pt modelId="{3EABF0B5-8289-44BC-9E31-4DF8B7B68CB9}">
      <dgm:prSet/>
      <dgm:spPr/>
      <dgm:t>
        <a:bodyPr/>
        <a:lstStyle/>
        <a:p>
          <a:pPr rtl="0"/>
          <a:r>
            <a:rPr lang="sk-SK" b="0" i="0" dirty="0" smtClean="0"/>
            <a:t>60°40</a:t>
          </a:r>
          <a:r>
            <a:rPr lang="sk-SK" b="0" i="0" dirty="0" smtClean="0">
              <a:sym typeface="Symbol" panose="05050102010706020507" pitchFamily="18" charset="2"/>
            </a:rPr>
            <a:t></a:t>
          </a:r>
          <a:r>
            <a:rPr lang="sk-SK" b="0" i="0" dirty="0" smtClean="0"/>
            <a:t> : 2</a:t>
          </a:r>
          <a:endParaRPr lang="sk-SK" dirty="0"/>
        </a:p>
      </dgm:t>
    </dgm:pt>
    <dgm:pt modelId="{87196D3E-E3E6-4681-9C1E-C54DFAAC2E07}" type="parTrans" cxnId="{AF6A2882-BD19-4B40-9903-553EB5BA4ABD}">
      <dgm:prSet/>
      <dgm:spPr/>
      <dgm:t>
        <a:bodyPr/>
        <a:lstStyle/>
        <a:p>
          <a:endParaRPr lang="sk-SK"/>
        </a:p>
      </dgm:t>
    </dgm:pt>
    <dgm:pt modelId="{131D3AE4-CFF3-4493-99F0-F40B68886B21}" type="sibTrans" cxnId="{AF6A2882-BD19-4B40-9903-553EB5BA4ABD}">
      <dgm:prSet/>
      <dgm:spPr/>
      <dgm:t>
        <a:bodyPr/>
        <a:lstStyle/>
        <a:p>
          <a:endParaRPr lang="sk-SK"/>
        </a:p>
      </dgm:t>
    </dgm:pt>
    <dgm:pt modelId="{6855BE39-C5E9-4019-87FF-EC4CAC67F9A1}">
      <dgm:prSet/>
      <dgm:spPr/>
      <dgm:t>
        <a:bodyPr/>
        <a:lstStyle/>
        <a:p>
          <a:pPr rtl="0"/>
          <a:r>
            <a:rPr lang="sk-SK" b="0" i="0" dirty="0" smtClean="0"/>
            <a:t>36°39</a:t>
          </a:r>
          <a:r>
            <a:rPr lang="sk-SK" b="0" i="0" dirty="0" smtClean="0">
              <a:sym typeface="Symbol" panose="05050102010706020507" pitchFamily="18" charset="2"/>
            </a:rPr>
            <a:t></a:t>
          </a:r>
          <a:r>
            <a:rPr lang="sk-SK" b="0" i="0" dirty="0" smtClean="0"/>
            <a:t> : 3</a:t>
          </a:r>
          <a:endParaRPr lang="sk-SK" dirty="0"/>
        </a:p>
      </dgm:t>
    </dgm:pt>
    <dgm:pt modelId="{F0FE53DA-658A-4B62-B137-C6695E22AE04}" type="parTrans" cxnId="{782028A6-8A63-4617-B4CF-D8B39DF6E4EA}">
      <dgm:prSet/>
      <dgm:spPr/>
      <dgm:t>
        <a:bodyPr/>
        <a:lstStyle/>
        <a:p>
          <a:endParaRPr lang="sk-SK"/>
        </a:p>
      </dgm:t>
    </dgm:pt>
    <dgm:pt modelId="{C80CADBE-94B9-4F9C-9F58-8BB488B649DC}" type="sibTrans" cxnId="{782028A6-8A63-4617-B4CF-D8B39DF6E4EA}">
      <dgm:prSet/>
      <dgm:spPr/>
      <dgm:t>
        <a:bodyPr/>
        <a:lstStyle/>
        <a:p>
          <a:endParaRPr lang="sk-SK"/>
        </a:p>
      </dgm:t>
    </dgm:pt>
    <dgm:pt modelId="{F52C5C45-B1D9-4D24-8EFB-CABC99CEB641}">
      <dgm:prSet/>
      <dgm:spPr/>
      <dgm:t>
        <a:bodyPr/>
        <a:lstStyle/>
        <a:p>
          <a:pPr rtl="0"/>
          <a:r>
            <a:rPr lang="sk-SK" b="0" i="0" dirty="0" smtClean="0"/>
            <a:t>130°11</a:t>
          </a:r>
          <a:r>
            <a:rPr lang="sk-SK" b="0" i="0" dirty="0" smtClean="0">
              <a:sym typeface="Symbol" panose="05050102010706020507" pitchFamily="18" charset="2"/>
            </a:rPr>
            <a:t> : 2</a:t>
          </a:r>
          <a:endParaRPr lang="sk-SK" dirty="0"/>
        </a:p>
      </dgm:t>
    </dgm:pt>
    <dgm:pt modelId="{A753A4A5-A281-483B-864E-ACE07E2BDE40}" type="parTrans" cxnId="{7E0531FF-ECFA-4F76-A6A9-8CF49C0A3ADE}">
      <dgm:prSet/>
      <dgm:spPr/>
      <dgm:t>
        <a:bodyPr/>
        <a:lstStyle/>
        <a:p>
          <a:endParaRPr lang="sk-SK"/>
        </a:p>
      </dgm:t>
    </dgm:pt>
    <dgm:pt modelId="{E19AB117-72CC-4D99-B2A3-CF804CBA3B52}" type="sibTrans" cxnId="{7E0531FF-ECFA-4F76-A6A9-8CF49C0A3ADE}">
      <dgm:prSet/>
      <dgm:spPr/>
      <dgm:t>
        <a:bodyPr/>
        <a:lstStyle/>
        <a:p>
          <a:endParaRPr lang="sk-SK"/>
        </a:p>
      </dgm:t>
    </dgm:pt>
    <dgm:pt modelId="{A545B8A8-703F-42A7-852C-7D18BB4C44E6}" type="pres">
      <dgm:prSet presAssocID="{D4CEDC5F-38ED-4989-A35B-E13CC7C6FC3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sk-SK"/>
        </a:p>
      </dgm:t>
    </dgm:pt>
    <dgm:pt modelId="{6348683B-EEA5-4DCB-A406-196B22A0CB75}" type="pres">
      <dgm:prSet presAssocID="{7305C848-2C9B-474D-AF67-DAB11606F9EB}" presName="parentText" presStyleLbl="node1" presStyleIdx="0" presStyleCnt="6" custLinFactNeighborX="-3259">
        <dgm:presLayoutVars>
          <dgm:chMax val="0"/>
          <dgm:bulletEnabled val="1"/>
        </dgm:presLayoutVars>
      </dgm:prSet>
      <dgm:spPr/>
      <dgm:t>
        <a:bodyPr/>
        <a:lstStyle/>
        <a:p>
          <a:endParaRPr lang="sk-SK"/>
        </a:p>
      </dgm:t>
    </dgm:pt>
    <dgm:pt modelId="{1C4688AF-FD34-49FF-8AAC-B173E6D47A90}" type="pres">
      <dgm:prSet presAssocID="{E9265134-447E-46DE-AF39-F63CE8B421D3}" presName="spacer" presStyleCnt="0"/>
      <dgm:spPr/>
    </dgm:pt>
    <dgm:pt modelId="{37EC4119-79F7-499E-B7D3-045BA49DD5CA}" type="pres">
      <dgm:prSet presAssocID="{E110640E-880B-4BBB-8534-296AE68AC7C6}" presName="parentText" presStyleLbl="node1" presStyleIdx="1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sk-SK"/>
        </a:p>
      </dgm:t>
    </dgm:pt>
    <dgm:pt modelId="{1D37792C-38C5-460C-8019-C829F562BC26}" type="pres">
      <dgm:prSet presAssocID="{382D1F4B-AA24-4285-8EB6-A586118C15DD}" presName="spacer" presStyleCnt="0"/>
      <dgm:spPr/>
    </dgm:pt>
    <dgm:pt modelId="{0CCE3061-D0C0-4FEA-B81D-2216800CABFF}" type="pres">
      <dgm:prSet presAssocID="{38A8AA1C-7969-41AE-B2C0-D8570FBE13A3}" presName="parentText" presStyleLbl="node1" presStyleIdx="2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sk-SK"/>
        </a:p>
      </dgm:t>
    </dgm:pt>
    <dgm:pt modelId="{B67F93DA-53B8-4D17-B713-2995C8ECEA6E}" type="pres">
      <dgm:prSet presAssocID="{8FF05906-6556-4462-AAAE-C8E3A93B6A92}" presName="spacer" presStyleCnt="0"/>
      <dgm:spPr/>
    </dgm:pt>
    <dgm:pt modelId="{09D7B983-31C2-486F-A80E-DD802A780EDB}" type="pres">
      <dgm:prSet presAssocID="{3EABF0B5-8289-44BC-9E31-4DF8B7B68CB9}" presName="parentText" presStyleLbl="node1" presStyleIdx="3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sk-SK"/>
        </a:p>
      </dgm:t>
    </dgm:pt>
    <dgm:pt modelId="{1A77F7FA-103B-4BA4-9427-55A333FDBD09}" type="pres">
      <dgm:prSet presAssocID="{131D3AE4-CFF3-4493-99F0-F40B68886B21}" presName="spacer" presStyleCnt="0"/>
      <dgm:spPr/>
    </dgm:pt>
    <dgm:pt modelId="{1243E1EE-54D4-4368-9465-B9FA614AA64A}" type="pres">
      <dgm:prSet presAssocID="{6855BE39-C5E9-4019-87FF-EC4CAC67F9A1}" presName="parentText" presStyleLbl="node1" presStyleIdx="4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sk-SK"/>
        </a:p>
      </dgm:t>
    </dgm:pt>
    <dgm:pt modelId="{67076D1C-0190-4F5E-B84C-57A34AFB5E9B}" type="pres">
      <dgm:prSet presAssocID="{C80CADBE-94B9-4F9C-9F58-8BB488B649DC}" presName="spacer" presStyleCnt="0"/>
      <dgm:spPr/>
    </dgm:pt>
    <dgm:pt modelId="{B7BE4BD6-B743-4A0D-BD6E-9C0D625CB23F}" type="pres">
      <dgm:prSet presAssocID="{F52C5C45-B1D9-4D24-8EFB-CABC99CEB641}" presName="parentText" presStyleLbl="node1" presStyleIdx="5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sk-SK"/>
        </a:p>
      </dgm:t>
    </dgm:pt>
  </dgm:ptLst>
  <dgm:cxnLst>
    <dgm:cxn modelId="{E2C6E847-0A43-4553-89C9-2208796861F0}" type="presOf" srcId="{E110640E-880B-4BBB-8534-296AE68AC7C6}" destId="{37EC4119-79F7-499E-B7D3-045BA49DD5CA}" srcOrd="0" destOrd="0" presId="urn:microsoft.com/office/officeart/2005/8/layout/vList2"/>
    <dgm:cxn modelId="{35CB13E2-D368-4FB6-A2DD-A91F86B4F667}" type="presOf" srcId="{6855BE39-C5E9-4019-87FF-EC4CAC67F9A1}" destId="{1243E1EE-54D4-4368-9465-B9FA614AA64A}" srcOrd="0" destOrd="0" presId="urn:microsoft.com/office/officeart/2005/8/layout/vList2"/>
    <dgm:cxn modelId="{AF6A2882-BD19-4B40-9903-553EB5BA4ABD}" srcId="{D4CEDC5F-38ED-4989-A35B-E13CC7C6FC3E}" destId="{3EABF0B5-8289-44BC-9E31-4DF8B7B68CB9}" srcOrd="3" destOrd="0" parTransId="{87196D3E-E3E6-4681-9C1E-C54DFAAC2E07}" sibTransId="{131D3AE4-CFF3-4493-99F0-F40B68886B21}"/>
    <dgm:cxn modelId="{49D41BC8-0A2F-4963-BAA0-B2BE9142348B}" srcId="{D4CEDC5F-38ED-4989-A35B-E13CC7C6FC3E}" destId="{E110640E-880B-4BBB-8534-296AE68AC7C6}" srcOrd="1" destOrd="0" parTransId="{2AFB8254-FBA9-4AE7-B93C-7E7DF221265A}" sibTransId="{382D1F4B-AA24-4285-8EB6-A586118C15DD}"/>
    <dgm:cxn modelId="{50BAB874-76F4-4EBF-B14F-1E19A3E4CEC6}" type="presOf" srcId="{7305C848-2C9B-474D-AF67-DAB11606F9EB}" destId="{6348683B-EEA5-4DCB-A406-196B22A0CB75}" srcOrd="0" destOrd="0" presId="urn:microsoft.com/office/officeart/2005/8/layout/vList2"/>
    <dgm:cxn modelId="{2F6BC9A0-8D03-417C-BEB3-505669A87CEA}" type="presOf" srcId="{38A8AA1C-7969-41AE-B2C0-D8570FBE13A3}" destId="{0CCE3061-D0C0-4FEA-B81D-2216800CABFF}" srcOrd="0" destOrd="0" presId="urn:microsoft.com/office/officeart/2005/8/layout/vList2"/>
    <dgm:cxn modelId="{4D74EB84-5C0E-4442-A870-3A81D7F62F4F}" type="presOf" srcId="{3EABF0B5-8289-44BC-9E31-4DF8B7B68CB9}" destId="{09D7B983-31C2-486F-A80E-DD802A780EDB}" srcOrd="0" destOrd="0" presId="urn:microsoft.com/office/officeart/2005/8/layout/vList2"/>
    <dgm:cxn modelId="{782028A6-8A63-4617-B4CF-D8B39DF6E4EA}" srcId="{D4CEDC5F-38ED-4989-A35B-E13CC7C6FC3E}" destId="{6855BE39-C5E9-4019-87FF-EC4CAC67F9A1}" srcOrd="4" destOrd="0" parTransId="{F0FE53DA-658A-4B62-B137-C6695E22AE04}" sibTransId="{C80CADBE-94B9-4F9C-9F58-8BB488B649DC}"/>
    <dgm:cxn modelId="{FBD87CAD-45EC-464D-90AB-12EB6C1BCFE7}" srcId="{D4CEDC5F-38ED-4989-A35B-E13CC7C6FC3E}" destId="{38A8AA1C-7969-41AE-B2C0-D8570FBE13A3}" srcOrd="2" destOrd="0" parTransId="{F09CA008-8CF1-4CEA-834F-B63A976B9C13}" sibTransId="{8FF05906-6556-4462-AAAE-C8E3A93B6A92}"/>
    <dgm:cxn modelId="{7E0531FF-ECFA-4F76-A6A9-8CF49C0A3ADE}" srcId="{D4CEDC5F-38ED-4989-A35B-E13CC7C6FC3E}" destId="{F52C5C45-B1D9-4D24-8EFB-CABC99CEB641}" srcOrd="5" destOrd="0" parTransId="{A753A4A5-A281-483B-864E-ACE07E2BDE40}" sibTransId="{E19AB117-72CC-4D99-B2A3-CF804CBA3B52}"/>
    <dgm:cxn modelId="{00A6F625-E5B8-4798-BCE1-29967AD1D1BB}" srcId="{D4CEDC5F-38ED-4989-A35B-E13CC7C6FC3E}" destId="{7305C848-2C9B-474D-AF67-DAB11606F9EB}" srcOrd="0" destOrd="0" parTransId="{02DFAE13-9A34-4CF0-A4FD-B0F0AEA8F39A}" sibTransId="{E9265134-447E-46DE-AF39-F63CE8B421D3}"/>
    <dgm:cxn modelId="{CF69044E-1675-457F-B268-2D0722EC71C9}" type="presOf" srcId="{D4CEDC5F-38ED-4989-A35B-E13CC7C6FC3E}" destId="{A545B8A8-703F-42A7-852C-7D18BB4C44E6}" srcOrd="0" destOrd="0" presId="urn:microsoft.com/office/officeart/2005/8/layout/vList2"/>
    <dgm:cxn modelId="{B691F2C5-DF35-4DDD-8525-A60F0E9B7CB3}" type="presOf" srcId="{F52C5C45-B1D9-4D24-8EFB-CABC99CEB641}" destId="{B7BE4BD6-B743-4A0D-BD6E-9C0D625CB23F}" srcOrd="0" destOrd="0" presId="urn:microsoft.com/office/officeart/2005/8/layout/vList2"/>
    <dgm:cxn modelId="{C6056B08-B5D4-42C7-8146-0EEAB46C1D12}" type="presParOf" srcId="{A545B8A8-703F-42A7-852C-7D18BB4C44E6}" destId="{6348683B-EEA5-4DCB-A406-196B22A0CB75}" srcOrd="0" destOrd="0" presId="urn:microsoft.com/office/officeart/2005/8/layout/vList2"/>
    <dgm:cxn modelId="{1FBB60E2-8D0A-465F-BF58-8B650F2566EE}" type="presParOf" srcId="{A545B8A8-703F-42A7-852C-7D18BB4C44E6}" destId="{1C4688AF-FD34-49FF-8AAC-B173E6D47A90}" srcOrd="1" destOrd="0" presId="urn:microsoft.com/office/officeart/2005/8/layout/vList2"/>
    <dgm:cxn modelId="{345DB181-61CA-4B1E-9F41-905147890052}" type="presParOf" srcId="{A545B8A8-703F-42A7-852C-7D18BB4C44E6}" destId="{37EC4119-79F7-499E-B7D3-045BA49DD5CA}" srcOrd="2" destOrd="0" presId="urn:microsoft.com/office/officeart/2005/8/layout/vList2"/>
    <dgm:cxn modelId="{7CAAF8A1-69CC-469F-BBFA-4A7ABD245206}" type="presParOf" srcId="{A545B8A8-703F-42A7-852C-7D18BB4C44E6}" destId="{1D37792C-38C5-460C-8019-C829F562BC26}" srcOrd="3" destOrd="0" presId="urn:microsoft.com/office/officeart/2005/8/layout/vList2"/>
    <dgm:cxn modelId="{E421D3F3-91B6-4C8E-9733-6813D5AEBE4D}" type="presParOf" srcId="{A545B8A8-703F-42A7-852C-7D18BB4C44E6}" destId="{0CCE3061-D0C0-4FEA-B81D-2216800CABFF}" srcOrd="4" destOrd="0" presId="urn:microsoft.com/office/officeart/2005/8/layout/vList2"/>
    <dgm:cxn modelId="{CE977CE4-BD1D-4849-8F48-685F20DB6C98}" type="presParOf" srcId="{A545B8A8-703F-42A7-852C-7D18BB4C44E6}" destId="{B67F93DA-53B8-4D17-B713-2995C8ECEA6E}" srcOrd="5" destOrd="0" presId="urn:microsoft.com/office/officeart/2005/8/layout/vList2"/>
    <dgm:cxn modelId="{6EFE5B73-F9CB-43EF-A669-ADCC9FD73FC6}" type="presParOf" srcId="{A545B8A8-703F-42A7-852C-7D18BB4C44E6}" destId="{09D7B983-31C2-486F-A80E-DD802A780EDB}" srcOrd="6" destOrd="0" presId="urn:microsoft.com/office/officeart/2005/8/layout/vList2"/>
    <dgm:cxn modelId="{8B2B5A1C-AFF0-47C5-8DD0-E0C4A31FAE4B}" type="presParOf" srcId="{A545B8A8-703F-42A7-852C-7D18BB4C44E6}" destId="{1A77F7FA-103B-4BA4-9427-55A333FDBD09}" srcOrd="7" destOrd="0" presId="urn:microsoft.com/office/officeart/2005/8/layout/vList2"/>
    <dgm:cxn modelId="{B12826CF-5A0A-45CC-9ACB-EB90E2B8A643}" type="presParOf" srcId="{A545B8A8-703F-42A7-852C-7D18BB4C44E6}" destId="{1243E1EE-54D4-4368-9465-B9FA614AA64A}" srcOrd="8" destOrd="0" presId="urn:microsoft.com/office/officeart/2005/8/layout/vList2"/>
    <dgm:cxn modelId="{55F89D2B-CECF-459B-9C8D-537D8AB9AFA5}" type="presParOf" srcId="{A545B8A8-703F-42A7-852C-7D18BB4C44E6}" destId="{67076D1C-0190-4F5E-B84C-57A34AFB5E9B}" srcOrd="9" destOrd="0" presId="urn:microsoft.com/office/officeart/2005/8/layout/vList2"/>
    <dgm:cxn modelId="{046A42FE-B981-48C3-B2FE-A3A876ECF87E}" type="presParOf" srcId="{A545B8A8-703F-42A7-852C-7D18BB4C44E6}" destId="{B7BE4BD6-B743-4A0D-BD6E-9C0D625CB23F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4CEDC5F-38ED-4989-A35B-E13CC7C6FC3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sk-SK"/>
        </a:p>
      </dgm:t>
    </dgm:pt>
    <dgm:pt modelId="{7305C848-2C9B-474D-AF67-DAB11606F9EB}">
      <dgm:prSet/>
      <dgm:spPr/>
      <dgm:t>
        <a:bodyPr/>
        <a:lstStyle/>
        <a:p>
          <a:pPr rtl="0"/>
          <a:r>
            <a:rPr lang="sk-SK" b="0" i="0" dirty="0" smtClean="0"/>
            <a:t>348°</a:t>
          </a:r>
          <a:endParaRPr lang="sk-SK" dirty="0"/>
        </a:p>
      </dgm:t>
    </dgm:pt>
    <dgm:pt modelId="{02DFAE13-9A34-4CF0-A4FD-B0F0AEA8F39A}" type="parTrans" cxnId="{00A6F625-E5B8-4798-BCE1-29967AD1D1BB}">
      <dgm:prSet/>
      <dgm:spPr/>
      <dgm:t>
        <a:bodyPr/>
        <a:lstStyle/>
        <a:p>
          <a:endParaRPr lang="sk-SK"/>
        </a:p>
      </dgm:t>
    </dgm:pt>
    <dgm:pt modelId="{E9265134-447E-46DE-AF39-F63CE8B421D3}" type="sibTrans" cxnId="{00A6F625-E5B8-4798-BCE1-29967AD1D1BB}">
      <dgm:prSet/>
      <dgm:spPr/>
      <dgm:t>
        <a:bodyPr/>
        <a:lstStyle/>
        <a:p>
          <a:endParaRPr lang="sk-SK"/>
        </a:p>
      </dgm:t>
    </dgm:pt>
    <dgm:pt modelId="{E110640E-880B-4BBB-8534-296AE68AC7C6}">
      <dgm:prSet/>
      <dgm:spPr/>
      <dgm:t>
        <a:bodyPr/>
        <a:lstStyle/>
        <a:p>
          <a:pPr rtl="0"/>
          <a:r>
            <a:rPr lang="sk-SK" b="0" i="0" dirty="0" smtClean="0"/>
            <a:t>200°90</a:t>
          </a:r>
          <a:r>
            <a:rPr lang="sk-SK" b="0" i="0" dirty="0" smtClean="0">
              <a:sym typeface="Symbol" panose="05050102010706020507" pitchFamily="18" charset="2"/>
            </a:rPr>
            <a:t> = 201</a:t>
          </a:r>
          <a:r>
            <a:rPr lang="sk-SK" b="0" i="0" dirty="0" smtClean="0"/>
            <a:t>°30</a:t>
          </a:r>
          <a:r>
            <a:rPr lang="sk-SK" b="0" i="0" dirty="0" smtClean="0">
              <a:sym typeface="Symbol" panose="05050102010706020507" pitchFamily="18" charset="2"/>
            </a:rPr>
            <a:t></a:t>
          </a:r>
          <a:endParaRPr lang="sk-SK" dirty="0"/>
        </a:p>
      </dgm:t>
    </dgm:pt>
    <dgm:pt modelId="{2AFB8254-FBA9-4AE7-B93C-7E7DF221265A}" type="parTrans" cxnId="{49D41BC8-0A2F-4963-BAA0-B2BE9142348B}">
      <dgm:prSet/>
      <dgm:spPr/>
      <dgm:t>
        <a:bodyPr/>
        <a:lstStyle/>
        <a:p>
          <a:endParaRPr lang="sk-SK"/>
        </a:p>
      </dgm:t>
    </dgm:pt>
    <dgm:pt modelId="{382D1F4B-AA24-4285-8EB6-A586118C15DD}" type="sibTrans" cxnId="{49D41BC8-0A2F-4963-BAA0-B2BE9142348B}">
      <dgm:prSet/>
      <dgm:spPr/>
      <dgm:t>
        <a:bodyPr/>
        <a:lstStyle/>
        <a:p>
          <a:endParaRPr lang="sk-SK"/>
        </a:p>
      </dgm:t>
    </dgm:pt>
    <dgm:pt modelId="{38A8AA1C-7969-41AE-B2C0-D8570FBE13A3}">
      <dgm:prSet/>
      <dgm:spPr/>
      <dgm:t>
        <a:bodyPr/>
        <a:lstStyle/>
        <a:p>
          <a:pPr rtl="0"/>
          <a:r>
            <a:rPr lang="sk-SK" b="0" i="0" dirty="0" smtClean="0"/>
            <a:t>320°160</a:t>
          </a:r>
          <a:r>
            <a:rPr lang="sk-SK" b="0" i="0" dirty="0" smtClean="0">
              <a:sym typeface="Symbol" panose="05050102010706020507" pitchFamily="18" charset="2"/>
            </a:rPr>
            <a:t> = 322</a:t>
          </a:r>
          <a:r>
            <a:rPr lang="sk-SK" b="0" i="0" dirty="0" smtClean="0"/>
            <a:t>°40</a:t>
          </a:r>
          <a:r>
            <a:rPr lang="sk-SK" b="0" i="0" dirty="0" smtClean="0">
              <a:sym typeface="Symbol" panose="05050102010706020507" pitchFamily="18" charset="2"/>
            </a:rPr>
            <a:t></a:t>
          </a:r>
          <a:endParaRPr lang="sk-SK" dirty="0"/>
        </a:p>
      </dgm:t>
    </dgm:pt>
    <dgm:pt modelId="{F09CA008-8CF1-4CEA-834F-B63A976B9C13}" type="parTrans" cxnId="{FBD87CAD-45EC-464D-90AB-12EB6C1BCFE7}">
      <dgm:prSet/>
      <dgm:spPr/>
      <dgm:t>
        <a:bodyPr/>
        <a:lstStyle/>
        <a:p>
          <a:endParaRPr lang="sk-SK"/>
        </a:p>
      </dgm:t>
    </dgm:pt>
    <dgm:pt modelId="{8FF05906-6556-4462-AAAE-C8E3A93B6A92}" type="sibTrans" cxnId="{FBD87CAD-45EC-464D-90AB-12EB6C1BCFE7}">
      <dgm:prSet/>
      <dgm:spPr/>
      <dgm:t>
        <a:bodyPr/>
        <a:lstStyle/>
        <a:p>
          <a:endParaRPr lang="sk-SK"/>
        </a:p>
      </dgm:t>
    </dgm:pt>
    <dgm:pt modelId="{3EABF0B5-8289-44BC-9E31-4DF8B7B68CB9}">
      <dgm:prSet/>
      <dgm:spPr/>
      <dgm:t>
        <a:bodyPr/>
        <a:lstStyle/>
        <a:p>
          <a:pPr rtl="0"/>
          <a:r>
            <a:rPr lang="sk-SK" b="0" i="0" dirty="0" smtClean="0"/>
            <a:t>30°20</a:t>
          </a:r>
          <a:r>
            <a:rPr lang="sk-SK" b="0" i="0" dirty="0" smtClean="0">
              <a:sym typeface="Symbol" panose="05050102010706020507" pitchFamily="18" charset="2"/>
            </a:rPr>
            <a:t></a:t>
          </a:r>
          <a:endParaRPr lang="sk-SK" dirty="0"/>
        </a:p>
      </dgm:t>
    </dgm:pt>
    <dgm:pt modelId="{87196D3E-E3E6-4681-9C1E-C54DFAAC2E07}" type="parTrans" cxnId="{AF6A2882-BD19-4B40-9903-553EB5BA4ABD}">
      <dgm:prSet/>
      <dgm:spPr/>
      <dgm:t>
        <a:bodyPr/>
        <a:lstStyle/>
        <a:p>
          <a:endParaRPr lang="sk-SK"/>
        </a:p>
      </dgm:t>
    </dgm:pt>
    <dgm:pt modelId="{131D3AE4-CFF3-4493-99F0-F40B68886B21}" type="sibTrans" cxnId="{AF6A2882-BD19-4B40-9903-553EB5BA4ABD}">
      <dgm:prSet/>
      <dgm:spPr/>
      <dgm:t>
        <a:bodyPr/>
        <a:lstStyle/>
        <a:p>
          <a:endParaRPr lang="sk-SK"/>
        </a:p>
      </dgm:t>
    </dgm:pt>
    <dgm:pt modelId="{6855BE39-C5E9-4019-87FF-EC4CAC67F9A1}">
      <dgm:prSet/>
      <dgm:spPr/>
      <dgm:t>
        <a:bodyPr/>
        <a:lstStyle/>
        <a:p>
          <a:pPr rtl="0"/>
          <a:r>
            <a:rPr lang="sk-SK" b="0" i="0" dirty="0" smtClean="0"/>
            <a:t>12°13</a:t>
          </a:r>
          <a:r>
            <a:rPr lang="sk-SK" b="0" i="0" dirty="0" smtClean="0">
              <a:sym typeface="Symbol" panose="05050102010706020507" pitchFamily="18" charset="2"/>
            </a:rPr>
            <a:t></a:t>
          </a:r>
          <a:endParaRPr lang="sk-SK" dirty="0"/>
        </a:p>
      </dgm:t>
    </dgm:pt>
    <dgm:pt modelId="{F0FE53DA-658A-4B62-B137-C6695E22AE04}" type="parTrans" cxnId="{782028A6-8A63-4617-B4CF-D8B39DF6E4EA}">
      <dgm:prSet/>
      <dgm:spPr/>
      <dgm:t>
        <a:bodyPr/>
        <a:lstStyle/>
        <a:p>
          <a:endParaRPr lang="sk-SK"/>
        </a:p>
      </dgm:t>
    </dgm:pt>
    <dgm:pt modelId="{C80CADBE-94B9-4F9C-9F58-8BB488B649DC}" type="sibTrans" cxnId="{782028A6-8A63-4617-B4CF-D8B39DF6E4EA}">
      <dgm:prSet/>
      <dgm:spPr/>
      <dgm:t>
        <a:bodyPr/>
        <a:lstStyle/>
        <a:p>
          <a:endParaRPr lang="sk-SK"/>
        </a:p>
      </dgm:t>
    </dgm:pt>
    <dgm:pt modelId="{F52C5C45-B1D9-4D24-8EFB-CABC99CEB641}">
      <dgm:prSet/>
      <dgm:spPr/>
      <dgm:t>
        <a:bodyPr/>
        <a:lstStyle/>
        <a:p>
          <a:pPr rtl="0"/>
          <a:r>
            <a:rPr lang="sk-SK" b="0" i="0" dirty="0" smtClean="0"/>
            <a:t>65°5</a:t>
          </a:r>
          <a:r>
            <a:rPr lang="sk-SK" b="0" i="0" dirty="0" smtClean="0">
              <a:sym typeface="Symbol" panose="05050102010706020507" pitchFamily="18" charset="2"/>
            </a:rPr>
            <a:t>30</a:t>
          </a:r>
          <a:endParaRPr lang="sk-SK" dirty="0"/>
        </a:p>
      </dgm:t>
    </dgm:pt>
    <dgm:pt modelId="{A753A4A5-A281-483B-864E-ACE07E2BDE40}" type="parTrans" cxnId="{7E0531FF-ECFA-4F76-A6A9-8CF49C0A3ADE}">
      <dgm:prSet/>
      <dgm:spPr/>
      <dgm:t>
        <a:bodyPr/>
        <a:lstStyle/>
        <a:p>
          <a:endParaRPr lang="sk-SK"/>
        </a:p>
      </dgm:t>
    </dgm:pt>
    <dgm:pt modelId="{E19AB117-72CC-4D99-B2A3-CF804CBA3B52}" type="sibTrans" cxnId="{7E0531FF-ECFA-4F76-A6A9-8CF49C0A3ADE}">
      <dgm:prSet/>
      <dgm:spPr/>
      <dgm:t>
        <a:bodyPr/>
        <a:lstStyle/>
        <a:p>
          <a:endParaRPr lang="sk-SK"/>
        </a:p>
      </dgm:t>
    </dgm:pt>
    <dgm:pt modelId="{A545B8A8-703F-42A7-852C-7D18BB4C44E6}" type="pres">
      <dgm:prSet presAssocID="{D4CEDC5F-38ED-4989-A35B-E13CC7C6FC3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sk-SK"/>
        </a:p>
      </dgm:t>
    </dgm:pt>
    <dgm:pt modelId="{6348683B-EEA5-4DCB-A406-196B22A0CB75}" type="pres">
      <dgm:prSet presAssocID="{7305C848-2C9B-474D-AF67-DAB11606F9EB}" presName="parentText" presStyleLbl="node1" presStyleIdx="0" presStyleCnt="6" custLinFactNeighborX="22519">
        <dgm:presLayoutVars>
          <dgm:chMax val="0"/>
          <dgm:bulletEnabled val="1"/>
        </dgm:presLayoutVars>
      </dgm:prSet>
      <dgm:spPr/>
      <dgm:t>
        <a:bodyPr/>
        <a:lstStyle/>
        <a:p>
          <a:endParaRPr lang="sk-SK"/>
        </a:p>
      </dgm:t>
    </dgm:pt>
    <dgm:pt modelId="{1C4688AF-FD34-49FF-8AAC-B173E6D47A90}" type="pres">
      <dgm:prSet presAssocID="{E9265134-447E-46DE-AF39-F63CE8B421D3}" presName="spacer" presStyleCnt="0"/>
      <dgm:spPr/>
    </dgm:pt>
    <dgm:pt modelId="{37EC4119-79F7-499E-B7D3-045BA49DD5CA}" type="pres">
      <dgm:prSet presAssocID="{E110640E-880B-4BBB-8534-296AE68AC7C6}" presName="parentText" presStyleLbl="node1" presStyleIdx="1" presStyleCnt="6" custLinFactNeighborX="-490" custLinFactNeighborY="36370">
        <dgm:presLayoutVars>
          <dgm:chMax val="0"/>
          <dgm:bulletEnabled val="1"/>
        </dgm:presLayoutVars>
      </dgm:prSet>
      <dgm:spPr/>
      <dgm:t>
        <a:bodyPr/>
        <a:lstStyle/>
        <a:p>
          <a:endParaRPr lang="sk-SK"/>
        </a:p>
      </dgm:t>
    </dgm:pt>
    <dgm:pt modelId="{1D37792C-38C5-460C-8019-C829F562BC26}" type="pres">
      <dgm:prSet presAssocID="{382D1F4B-AA24-4285-8EB6-A586118C15DD}" presName="spacer" presStyleCnt="0"/>
      <dgm:spPr/>
    </dgm:pt>
    <dgm:pt modelId="{0CCE3061-D0C0-4FEA-B81D-2216800CABFF}" type="pres">
      <dgm:prSet presAssocID="{38A8AA1C-7969-41AE-B2C0-D8570FBE13A3}" presName="parentText" presStyleLbl="node1" presStyleIdx="2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sk-SK"/>
        </a:p>
      </dgm:t>
    </dgm:pt>
    <dgm:pt modelId="{B67F93DA-53B8-4D17-B713-2995C8ECEA6E}" type="pres">
      <dgm:prSet presAssocID="{8FF05906-6556-4462-AAAE-C8E3A93B6A92}" presName="spacer" presStyleCnt="0"/>
      <dgm:spPr/>
    </dgm:pt>
    <dgm:pt modelId="{09D7B983-31C2-486F-A80E-DD802A780EDB}" type="pres">
      <dgm:prSet presAssocID="{3EABF0B5-8289-44BC-9E31-4DF8B7B68CB9}" presName="parentText" presStyleLbl="node1" presStyleIdx="3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sk-SK"/>
        </a:p>
      </dgm:t>
    </dgm:pt>
    <dgm:pt modelId="{1A77F7FA-103B-4BA4-9427-55A333FDBD09}" type="pres">
      <dgm:prSet presAssocID="{131D3AE4-CFF3-4493-99F0-F40B68886B21}" presName="spacer" presStyleCnt="0"/>
      <dgm:spPr/>
    </dgm:pt>
    <dgm:pt modelId="{1243E1EE-54D4-4368-9465-B9FA614AA64A}" type="pres">
      <dgm:prSet presAssocID="{6855BE39-C5E9-4019-87FF-EC4CAC67F9A1}" presName="parentText" presStyleLbl="node1" presStyleIdx="4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sk-SK"/>
        </a:p>
      </dgm:t>
    </dgm:pt>
    <dgm:pt modelId="{67076D1C-0190-4F5E-B84C-57A34AFB5E9B}" type="pres">
      <dgm:prSet presAssocID="{C80CADBE-94B9-4F9C-9F58-8BB488B649DC}" presName="spacer" presStyleCnt="0"/>
      <dgm:spPr/>
    </dgm:pt>
    <dgm:pt modelId="{B7BE4BD6-B743-4A0D-BD6E-9C0D625CB23F}" type="pres">
      <dgm:prSet presAssocID="{F52C5C45-B1D9-4D24-8EFB-CABC99CEB641}" presName="parentText" presStyleLbl="node1" presStyleIdx="5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sk-SK"/>
        </a:p>
      </dgm:t>
    </dgm:pt>
  </dgm:ptLst>
  <dgm:cxnLst>
    <dgm:cxn modelId="{A79C9ED6-97A1-444A-95FF-022C346C54D1}" type="presOf" srcId="{6855BE39-C5E9-4019-87FF-EC4CAC67F9A1}" destId="{1243E1EE-54D4-4368-9465-B9FA614AA64A}" srcOrd="0" destOrd="0" presId="urn:microsoft.com/office/officeart/2005/8/layout/vList2"/>
    <dgm:cxn modelId="{D96205C6-2DCE-4ED6-8AA5-63C0F0E6E220}" type="presOf" srcId="{D4CEDC5F-38ED-4989-A35B-E13CC7C6FC3E}" destId="{A545B8A8-703F-42A7-852C-7D18BB4C44E6}" srcOrd="0" destOrd="0" presId="urn:microsoft.com/office/officeart/2005/8/layout/vList2"/>
    <dgm:cxn modelId="{23BBF348-0AAF-42B0-BBD9-47E91CE6F0D3}" type="presOf" srcId="{F52C5C45-B1D9-4D24-8EFB-CABC99CEB641}" destId="{B7BE4BD6-B743-4A0D-BD6E-9C0D625CB23F}" srcOrd="0" destOrd="0" presId="urn:microsoft.com/office/officeart/2005/8/layout/vList2"/>
    <dgm:cxn modelId="{90ABBC59-FDFA-46B1-AC6D-993075B9AE7D}" type="presOf" srcId="{3EABF0B5-8289-44BC-9E31-4DF8B7B68CB9}" destId="{09D7B983-31C2-486F-A80E-DD802A780EDB}" srcOrd="0" destOrd="0" presId="urn:microsoft.com/office/officeart/2005/8/layout/vList2"/>
    <dgm:cxn modelId="{AF6A2882-BD19-4B40-9903-553EB5BA4ABD}" srcId="{D4CEDC5F-38ED-4989-A35B-E13CC7C6FC3E}" destId="{3EABF0B5-8289-44BC-9E31-4DF8B7B68CB9}" srcOrd="3" destOrd="0" parTransId="{87196D3E-E3E6-4681-9C1E-C54DFAAC2E07}" sibTransId="{131D3AE4-CFF3-4493-99F0-F40B68886B21}"/>
    <dgm:cxn modelId="{49D41BC8-0A2F-4963-BAA0-B2BE9142348B}" srcId="{D4CEDC5F-38ED-4989-A35B-E13CC7C6FC3E}" destId="{E110640E-880B-4BBB-8534-296AE68AC7C6}" srcOrd="1" destOrd="0" parTransId="{2AFB8254-FBA9-4AE7-B93C-7E7DF221265A}" sibTransId="{382D1F4B-AA24-4285-8EB6-A586118C15DD}"/>
    <dgm:cxn modelId="{B5E126DD-5DBC-4321-8A3E-4013B338A80D}" type="presOf" srcId="{7305C848-2C9B-474D-AF67-DAB11606F9EB}" destId="{6348683B-EEA5-4DCB-A406-196B22A0CB75}" srcOrd="0" destOrd="0" presId="urn:microsoft.com/office/officeart/2005/8/layout/vList2"/>
    <dgm:cxn modelId="{782028A6-8A63-4617-B4CF-D8B39DF6E4EA}" srcId="{D4CEDC5F-38ED-4989-A35B-E13CC7C6FC3E}" destId="{6855BE39-C5E9-4019-87FF-EC4CAC67F9A1}" srcOrd="4" destOrd="0" parTransId="{F0FE53DA-658A-4B62-B137-C6695E22AE04}" sibTransId="{C80CADBE-94B9-4F9C-9F58-8BB488B649DC}"/>
    <dgm:cxn modelId="{FBD87CAD-45EC-464D-90AB-12EB6C1BCFE7}" srcId="{D4CEDC5F-38ED-4989-A35B-E13CC7C6FC3E}" destId="{38A8AA1C-7969-41AE-B2C0-D8570FBE13A3}" srcOrd="2" destOrd="0" parTransId="{F09CA008-8CF1-4CEA-834F-B63A976B9C13}" sibTransId="{8FF05906-6556-4462-AAAE-C8E3A93B6A92}"/>
    <dgm:cxn modelId="{7E0531FF-ECFA-4F76-A6A9-8CF49C0A3ADE}" srcId="{D4CEDC5F-38ED-4989-A35B-E13CC7C6FC3E}" destId="{F52C5C45-B1D9-4D24-8EFB-CABC99CEB641}" srcOrd="5" destOrd="0" parTransId="{A753A4A5-A281-483B-864E-ACE07E2BDE40}" sibTransId="{E19AB117-72CC-4D99-B2A3-CF804CBA3B52}"/>
    <dgm:cxn modelId="{6CA22CFB-6C64-405E-96E8-CC0F0507C2AB}" type="presOf" srcId="{E110640E-880B-4BBB-8534-296AE68AC7C6}" destId="{37EC4119-79F7-499E-B7D3-045BA49DD5CA}" srcOrd="0" destOrd="0" presId="urn:microsoft.com/office/officeart/2005/8/layout/vList2"/>
    <dgm:cxn modelId="{00A6F625-E5B8-4798-BCE1-29967AD1D1BB}" srcId="{D4CEDC5F-38ED-4989-A35B-E13CC7C6FC3E}" destId="{7305C848-2C9B-474D-AF67-DAB11606F9EB}" srcOrd="0" destOrd="0" parTransId="{02DFAE13-9A34-4CF0-A4FD-B0F0AEA8F39A}" sibTransId="{E9265134-447E-46DE-AF39-F63CE8B421D3}"/>
    <dgm:cxn modelId="{5D32602E-AC08-4DB5-8023-E447257F49B7}" type="presOf" srcId="{38A8AA1C-7969-41AE-B2C0-D8570FBE13A3}" destId="{0CCE3061-D0C0-4FEA-B81D-2216800CABFF}" srcOrd="0" destOrd="0" presId="urn:microsoft.com/office/officeart/2005/8/layout/vList2"/>
    <dgm:cxn modelId="{07775E71-B606-48E5-921B-3E1B70BDB02B}" type="presParOf" srcId="{A545B8A8-703F-42A7-852C-7D18BB4C44E6}" destId="{6348683B-EEA5-4DCB-A406-196B22A0CB75}" srcOrd="0" destOrd="0" presId="urn:microsoft.com/office/officeart/2005/8/layout/vList2"/>
    <dgm:cxn modelId="{33FB17B4-6008-4252-9BFF-582F64A245CB}" type="presParOf" srcId="{A545B8A8-703F-42A7-852C-7D18BB4C44E6}" destId="{1C4688AF-FD34-49FF-8AAC-B173E6D47A90}" srcOrd="1" destOrd="0" presId="urn:microsoft.com/office/officeart/2005/8/layout/vList2"/>
    <dgm:cxn modelId="{B07DDB75-E594-4CBD-917B-24D7484519BE}" type="presParOf" srcId="{A545B8A8-703F-42A7-852C-7D18BB4C44E6}" destId="{37EC4119-79F7-499E-B7D3-045BA49DD5CA}" srcOrd="2" destOrd="0" presId="urn:microsoft.com/office/officeart/2005/8/layout/vList2"/>
    <dgm:cxn modelId="{A2111081-CEA5-420A-82C6-D488C8C53A25}" type="presParOf" srcId="{A545B8A8-703F-42A7-852C-7D18BB4C44E6}" destId="{1D37792C-38C5-460C-8019-C829F562BC26}" srcOrd="3" destOrd="0" presId="urn:microsoft.com/office/officeart/2005/8/layout/vList2"/>
    <dgm:cxn modelId="{820A81E6-17F6-419E-92E5-ECABB1848496}" type="presParOf" srcId="{A545B8A8-703F-42A7-852C-7D18BB4C44E6}" destId="{0CCE3061-D0C0-4FEA-B81D-2216800CABFF}" srcOrd="4" destOrd="0" presId="urn:microsoft.com/office/officeart/2005/8/layout/vList2"/>
    <dgm:cxn modelId="{BA42F146-18A9-4806-8BE9-3551A1F79BA8}" type="presParOf" srcId="{A545B8A8-703F-42A7-852C-7D18BB4C44E6}" destId="{B67F93DA-53B8-4D17-B713-2995C8ECEA6E}" srcOrd="5" destOrd="0" presId="urn:microsoft.com/office/officeart/2005/8/layout/vList2"/>
    <dgm:cxn modelId="{97DA98E2-D5A6-4D00-ACF7-5345E9B5BA76}" type="presParOf" srcId="{A545B8A8-703F-42A7-852C-7D18BB4C44E6}" destId="{09D7B983-31C2-486F-A80E-DD802A780EDB}" srcOrd="6" destOrd="0" presId="urn:microsoft.com/office/officeart/2005/8/layout/vList2"/>
    <dgm:cxn modelId="{2830A86A-E5FC-4512-BA16-C669C91CCF19}" type="presParOf" srcId="{A545B8A8-703F-42A7-852C-7D18BB4C44E6}" destId="{1A77F7FA-103B-4BA4-9427-55A333FDBD09}" srcOrd="7" destOrd="0" presId="urn:microsoft.com/office/officeart/2005/8/layout/vList2"/>
    <dgm:cxn modelId="{29F640AF-439D-469A-BA60-3DBC7FDC36FE}" type="presParOf" srcId="{A545B8A8-703F-42A7-852C-7D18BB4C44E6}" destId="{1243E1EE-54D4-4368-9465-B9FA614AA64A}" srcOrd="8" destOrd="0" presId="urn:microsoft.com/office/officeart/2005/8/layout/vList2"/>
    <dgm:cxn modelId="{6F7E90A6-D60D-45DF-9C92-EA9DE70C0B6C}" type="presParOf" srcId="{A545B8A8-703F-42A7-852C-7D18BB4C44E6}" destId="{67076D1C-0190-4F5E-B84C-57A34AFB5E9B}" srcOrd="9" destOrd="0" presId="urn:microsoft.com/office/officeart/2005/8/layout/vList2"/>
    <dgm:cxn modelId="{CD26937C-076B-4E9A-BB75-1BD22DDA876C}" type="presParOf" srcId="{A545B8A8-703F-42A7-852C-7D18BB4C44E6}" destId="{B7BE4BD6-B743-4A0D-BD6E-9C0D625CB23F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48683B-EEA5-4DCB-A406-196B22A0CB75}">
      <dsp:nvSpPr>
        <dsp:cNvPr id="0" name=""/>
        <dsp:cNvSpPr/>
      </dsp:nvSpPr>
      <dsp:spPr>
        <a:xfrm>
          <a:off x="0" y="50537"/>
          <a:ext cx="5768412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2700" b="0" i="0" kern="1200" smtClean="0"/>
            <a:t>116° + 35°</a:t>
          </a:r>
          <a:endParaRPr lang="sk-SK" sz="2700" kern="1200"/>
        </a:p>
      </dsp:txBody>
      <dsp:txXfrm>
        <a:off x="31613" y="82150"/>
        <a:ext cx="5705186" cy="584369"/>
      </dsp:txXfrm>
    </dsp:sp>
    <dsp:sp modelId="{37EC4119-79F7-499E-B7D3-045BA49DD5CA}">
      <dsp:nvSpPr>
        <dsp:cNvPr id="0" name=""/>
        <dsp:cNvSpPr/>
      </dsp:nvSpPr>
      <dsp:spPr>
        <a:xfrm>
          <a:off x="0" y="775892"/>
          <a:ext cx="5768412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2700" b="0" i="0" kern="1200" smtClean="0"/>
            <a:t>10°45</a:t>
          </a:r>
          <a:r>
            <a:rPr lang="sk-SK" sz="2700" b="0" i="0" kern="1200" smtClean="0">
              <a:sym typeface="Symbol" panose="05050102010706020507" pitchFamily="18" charset="2"/>
            </a:rPr>
            <a:t></a:t>
          </a:r>
          <a:r>
            <a:rPr lang="sk-SK" sz="2700" b="0" i="0" kern="1200" smtClean="0"/>
            <a:t> + 94°</a:t>
          </a:r>
          <a:endParaRPr lang="sk-SK" sz="2700" kern="1200"/>
        </a:p>
      </dsp:txBody>
      <dsp:txXfrm>
        <a:off x="31613" y="807505"/>
        <a:ext cx="5705186" cy="584369"/>
      </dsp:txXfrm>
    </dsp:sp>
    <dsp:sp modelId="{0CCE3061-D0C0-4FEA-B81D-2216800CABFF}">
      <dsp:nvSpPr>
        <dsp:cNvPr id="0" name=""/>
        <dsp:cNvSpPr/>
      </dsp:nvSpPr>
      <dsp:spPr>
        <a:xfrm>
          <a:off x="0" y="1501247"/>
          <a:ext cx="5768412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2700" b="0" i="0" kern="1200" smtClean="0"/>
            <a:t>85°20</a:t>
          </a:r>
          <a:r>
            <a:rPr lang="sk-SK" sz="2700" b="0" i="0" kern="1200" smtClean="0">
              <a:sym typeface="Symbol" panose="05050102010706020507" pitchFamily="18" charset="2"/>
            </a:rPr>
            <a:t></a:t>
          </a:r>
          <a:r>
            <a:rPr lang="sk-SK" sz="2700" b="0" i="0" kern="1200" smtClean="0"/>
            <a:t> + 10°23</a:t>
          </a:r>
          <a:r>
            <a:rPr lang="sk-SK" sz="2700" b="0" i="0" kern="1200" smtClean="0">
              <a:sym typeface="Symbol" panose="05050102010706020507" pitchFamily="18" charset="2"/>
            </a:rPr>
            <a:t></a:t>
          </a:r>
          <a:endParaRPr lang="sk-SK" sz="2700" kern="1200"/>
        </a:p>
      </dsp:txBody>
      <dsp:txXfrm>
        <a:off x="31613" y="1532860"/>
        <a:ext cx="5705186" cy="584369"/>
      </dsp:txXfrm>
    </dsp:sp>
    <dsp:sp modelId="{09D7B983-31C2-486F-A80E-DD802A780EDB}">
      <dsp:nvSpPr>
        <dsp:cNvPr id="0" name=""/>
        <dsp:cNvSpPr/>
      </dsp:nvSpPr>
      <dsp:spPr>
        <a:xfrm>
          <a:off x="0" y="2226602"/>
          <a:ext cx="5768412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2700" b="0" i="0" kern="1200" smtClean="0"/>
            <a:t>60°40</a:t>
          </a:r>
          <a:r>
            <a:rPr lang="sk-SK" sz="2700" b="0" i="0" kern="1200" smtClean="0">
              <a:sym typeface="Symbol" panose="05050102010706020507" pitchFamily="18" charset="2"/>
            </a:rPr>
            <a:t></a:t>
          </a:r>
          <a:r>
            <a:rPr lang="sk-SK" sz="2700" b="0" i="0" kern="1200" smtClean="0"/>
            <a:t> + 50°40</a:t>
          </a:r>
          <a:r>
            <a:rPr lang="sk-SK" sz="2700" b="0" i="0" kern="1200" smtClean="0">
              <a:sym typeface="Symbol" panose="05050102010706020507" pitchFamily="18" charset="2"/>
            </a:rPr>
            <a:t></a:t>
          </a:r>
          <a:endParaRPr lang="sk-SK" sz="2700" kern="1200"/>
        </a:p>
      </dsp:txBody>
      <dsp:txXfrm>
        <a:off x="31613" y="2258215"/>
        <a:ext cx="5705186" cy="584369"/>
      </dsp:txXfrm>
    </dsp:sp>
    <dsp:sp modelId="{1243E1EE-54D4-4368-9465-B9FA614AA64A}">
      <dsp:nvSpPr>
        <dsp:cNvPr id="0" name=""/>
        <dsp:cNvSpPr/>
      </dsp:nvSpPr>
      <dsp:spPr>
        <a:xfrm>
          <a:off x="0" y="2951957"/>
          <a:ext cx="5768412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2700" b="0" i="0" kern="1200" smtClean="0"/>
            <a:t>110°38</a:t>
          </a:r>
          <a:r>
            <a:rPr lang="sk-SK" sz="2700" b="0" i="0" kern="1200" smtClean="0">
              <a:sym typeface="Symbol" panose="05050102010706020507" pitchFamily="18" charset="2"/>
            </a:rPr>
            <a:t></a:t>
          </a:r>
          <a:r>
            <a:rPr lang="sk-SK" sz="2700" b="0" i="0" kern="1200" smtClean="0"/>
            <a:t> + 23°52</a:t>
          </a:r>
          <a:r>
            <a:rPr lang="sk-SK" sz="2700" b="0" i="0" kern="1200" smtClean="0">
              <a:sym typeface="Symbol" panose="05050102010706020507" pitchFamily="18" charset="2"/>
            </a:rPr>
            <a:t></a:t>
          </a:r>
          <a:endParaRPr lang="sk-SK" sz="2700" kern="1200"/>
        </a:p>
      </dsp:txBody>
      <dsp:txXfrm>
        <a:off x="31613" y="2983570"/>
        <a:ext cx="5705186" cy="584369"/>
      </dsp:txXfrm>
    </dsp:sp>
    <dsp:sp modelId="{B7BE4BD6-B743-4A0D-BD6E-9C0D625CB23F}">
      <dsp:nvSpPr>
        <dsp:cNvPr id="0" name=""/>
        <dsp:cNvSpPr/>
      </dsp:nvSpPr>
      <dsp:spPr>
        <a:xfrm>
          <a:off x="0" y="3677312"/>
          <a:ext cx="5768412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2700" b="0" i="0" kern="1200" smtClean="0"/>
            <a:t>30°40</a:t>
          </a:r>
          <a:r>
            <a:rPr lang="sk-SK" sz="2700" b="0" i="0" kern="1200" smtClean="0">
              <a:sym typeface="Symbol" panose="05050102010706020507" pitchFamily="18" charset="2"/>
            </a:rPr>
            <a:t></a:t>
          </a:r>
          <a:r>
            <a:rPr lang="sk-SK" sz="2700" b="0" i="0" kern="1200" smtClean="0"/>
            <a:t> + 50°20</a:t>
          </a:r>
          <a:r>
            <a:rPr lang="sk-SK" sz="2700" b="0" i="0" kern="1200" smtClean="0">
              <a:sym typeface="Symbol" panose="05050102010706020507" pitchFamily="18" charset="2"/>
            </a:rPr>
            <a:t></a:t>
          </a:r>
          <a:endParaRPr lang="sk-SK" sz="2700" kern="1200"/>
        </a:p>
      </dsp:txBody>
      <dsp:txXfrm>
        <a:off x="31613" y="3708925"/>
        <a:ext cx="5705186" cy="58436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48683B-EEA5-4DCB-A406-196B22A0CB75}">
      <dsp:nvSpPr>
        <dsp:cNvPr id="0" name=""/>
        <dsp:cNvSpPr/>
      </dsp:nvSpPr>
      <dsp:spPr>
        <a:xfrm>
          <a:off x="0" y="50537"/>
          <a:ext cx="5768412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2700" b="0" i="0" kern="1200" dirty="0" smtClean="0"/>
            <a:t>151°</a:t>
          </a:r>
          <a:endParaRPr lang="sk-SK" sz="2700" kern="1200" dirty="0"/>
        </a:p>
      </dsp:txBody>
      <dsp:txXfrm>
        <a:off x="31613" y="82150"/>
        <a:ext cx="5705186" cy="584369"/>
      </dsp:txXfrm>
    </dsp:sp>
    <dsp:sp modelId="{37EC4119-79F7-499E-B7D3-045BA49DD5CA}">
      <dsp:nvSpPr>
        <dsp:cNvPr id="0" name=""/>
        <dsp:cNvSpPr/>
      </dsp:nvSpPr>
      <dsp:spPr>
        <a:xfrm>
          <a:off x="0" y="775892"/>
          <a:ext cx="5768412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2700" b="0" i="0" kern="1200" dirty="0" smtClean="0"/>
            <a:t>104°45</a:t>
          </a:r>
          <a:r>
            <a:rPr lang="sk-SK" sz="2700" b="0" i="0" kern="1200" dirty="0" smtClean="0">
              <a:sym typeface="Symbol" panose="05050102010706020507" pitchFamily="18" charset="2"/>
            </a:rPr>
            <a:t></a:t>
          </a:r>
          <a:endParaRPr lang="sk-SK" sz="2700" kern="1200" dirty="0"/>
        </a:p>
      </dsp:txBody>
      <dsp:txXfrm>
        <a:off x="31613" y="807505"/>
        <a:ext cx="5705186" cy="584369"/>
      </dsp:txXfrm>
    </dsp:sp>
    <dsp:sp modelId="{0CCE3061-D0C0-4FEA-B81D-2216800CABFF}">
      <dsp:nvSpPr>
        <dsp:cNvPr id="0" name=""/>
        <dsp:cNvSpPr/>
      </dsp:nvSpPr>
      <dsp:spPr>
        <a:xfrm>
          <a:off x="0" y="1501247"/>
          <a:ext cx="5768412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2700" b="0" i="0" kern="1200" dirty="0" smtClean="0"/>
            <a:t>95°43</a:t>
          </a:r>
          <a:r>
            <a:rPr lang="sk-SK" sz="2700" b="0" i="0" kern="1200" dirty="0" smtClean="0">
              <a:sym typeface="Symbol" panose="05050102010706020507" pitchFamily="18" charset="2"/>
            </a:rPr>
            <a:t></a:t>
          </a:r>
          <a:endParaRPr lang="sk-SK" sz="2700" kern="1200" dirty="0"/>
        </a:p>
      </dsp:txBody>
      <dsp:txXfrm>
        <a:off x="31613" y="1532860"/>
        <a:ext cx="5705186" cy="584369"/>
      </dsp:txXfrm>
    </dsp:sp>
    <dsp:sp modelId="{09D7B983-31C2-486F-A80E-DD802A780EDB}">
      <dsp:nvSpPr>
        <dsp:cNvPr id="0" name=""/>
        <dsp:cNvSpPr/>
      </dsp:nvSpPr>
      <dsp:spPr>
        <a:xfrm>
          <a:off x="0" y="2226602"/>
          <a:ext cx="5768412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2700" b="0" i="0" kern="1200" dirty="0" smtClean="0"/>
            <a:t>110°80</a:t>
          </a:r>
          <a:r>
            <a:rPr lang="sk-SK" sz="2700" b="0" i="0" kern="1200" dirty="0" smtClean="0">
              <a:sym typeface="Symbol" panose="05050102010706020507" pitchFamily="18" charset="2"/>
            </a:rPr>
            <a:t> = </a:t>
          </a:r>
          <a:r>
            <a:rPr lang="sk-SK" sz="2700" b="0" i="0" kern="1200" dirty="0" smtClean="0"/>
            <a:t>111°20</a:t>
          </a:r>
          <a:r>
            <a:rPr lang="sk-SK" sz="2700" b="0" i="0" kern="1200" dirty="0" smtClean="0">
              <a:sym typeface="Symbol" panose="05050102010706020507" pitchFamily="18" charset="2"/>
            </a:rPr>
            <a:t></a:t>
          </a:r>
          <a:endParaRPr lang="sk-SK" sz="2700" kern="1200" dirty="0"/>
        </a:p>
      </dsp:txBody>
      <dsp:txXfrm>
        <a:off x="31613" y="2258215"/>
        <a:ext cx="5705186" cy="584369"/>
      </dsp:txXfrm>
    </dsp:sp>
    <dsp:sp modelId="{1243E1EE-54D4-4368-9465-B9FA614AA64A}">
      <dsp:nvSpPr>
        <dsp:cNvPr id="0" name=""/>
        <dsp:cNvSpPr/>
      </dsp:nvSpPr>
      <dsp:spPr>
        <a:xfrm>
          <a:off x="0" y="2951957"/>
          <a:ext cx="5768412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2700" b="0" i="0" kern="1200" dirty="0" smtClean="0"/>
            <a:t>133°90</a:t>
          </a:r>
          <a:r>
            <a:rPr lang="sk-SK" sz="2700" b="0" i="0" kern="1200" dirty="0" smtClean="0">
              <a:sym typeface="Symbol" panose="05050102010706020507" pitchFamily="18" charset="2"/>
            </a:rPr>
            <a:t> = 134</a:t>
          </a:r>
          <a:r>
            <a:rPr lang="sk-SK" sz="2700" b="0" i="0" kern="1200" dirty="0" smtClean="0"/>
            <a:t>°30</a:t>
          </a:r>
          <a:r>
            <a:rPr lang="sk-SK" sz="2700" b="0" i="0" kern="1200" dirty="0" smtClean="0">
              <a:sym typeface="Symbol" panose="05050102010706020507" pitchFamily="18" charset="2"/>
            </a:rPr>
            <a:t></a:t>
          </a:r>
          <a:endParaRPr lang="sk-SK" sz="2700" kern="1200" dirty="0"/>
        </a:p>
      </dsp:txBody>
      <dsp:txXfrm>
        <a:off x="31613" y="2983570"/>
        <a:ext cx="5705186" cy="584369"/>
      </dsp:txXfrm>
    </dsp:sp>
    <dsp:sp modelId="{B7BE4BD6-B743-4A0D-BD6E-9C0D625CB23F}">
      <dsp:nvSpPr>
        <dsp:cNvPr id="0" name=""/>
        <dsp:cNvSpPr/>
      </dsp:nvSpPr>
      <dsp:spPr>
        <a:xfrm>
          <a:off x="0" y="3677312"/>
          <a:ext cx="5768412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2700" b="0" i="0" kern="1200" dirty="0" smtClean="0"/>
            <a:t>80°60</a:t>
          </a:r>
          <a:r>
            <a:rPr lang="sk-SK" sz="2700" b="0" i="0" kern="1200" dirty="0" smtClean="0">
              <a:sym typeface="Symbol" panose="05050102010706020507" pitchFamily="18" charset="2"/>
            </a:rPr>
            <a:t></a:t>
          </a:r>
          <a:r>
            <a:rPr lang="sk-SK" sz="2700" b="0" i="0" kern="1200" dirty="0" smtClean="0"/>
            <a:t> = 81°</a:t>
          </a:r>
          <a:endParaRPr lang="sk-SK" sz="2700" kern="1200" dirty="0"/>
        </a:p>
      </dsp:txBody>
      <dsp:txXfrm>
        <a:off x="31613" y="3708925"/>
        <a:ext cx="5705186" cy="58436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48683B-EEA5-4DCB-A406-196B22A0CB75}">
      <dsp:nvSpPr>
        <dsp:cNvPr id="0" name=""/>
        <dsp:cNvSpPr/>
      </dsp:nvSpPr>
      <dsp:spPr>
        <a:xfrm>
          <a:off x="0" y="50537"/>
          <a:ext cx="5768412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2700" b="0" i="0" kern="1200" dirty="0" smtClean="0"/>
            <a:t>116° - 35°</a:t>
          </a:r>
          <a:endParaRPr lang="sk-SK" sz="2700" kern="1200" dirty="0"/>
        </a:p>
      </dsp:txBody>
      <dsp:txXfrm>
        <a:off x="31613" y="82150"/>
        <a:ext cx="5705186" cy="584369"/>
      </dsp:txXfrm>
    </dsp:sp>
    <dsp:sp modelId="{37EC4119-79F7-499E-B7D3-045BA49DD5CA}">
      <dsp:nvSpPr>
        <dsp:cNvPr id="0" name=""/>
        <dsp:cNvSpPr/>
      </dsp:nvSpPr>
      <dsp:spPr>
        <a:xfrm>
          <a:off x="0" y="775892"/>
          <a:ext cx="5768412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2700" b="0" i="0" kern="1200" dirty="0" smtClean="0"/>
            <a:t>100°45</a:t>
          </a:r>
          <a:r>
            <a:rPr lang="sk-SK" sz="2700" b="0" i="0" kern="1200" dirty="0" smtClean="0">
              <a:sym typeface="Symbol" panose="05050102010706020507" pitchFamily="18" charset="2"/>
            </a:rPr>
            <a:t></a:t>
          </a:r>
          <a:r>
            <a:rPr lang="sk-SK" sz="2700" b="0" i="0" kern="1200" dirty="0" smtClean="0"/>
            <a:t> - 94°</a:t>
          </a:r>
          <a:endParaRPr lang="sk-SK" sz="2700" kern="1200" dirty="0"/>
        </a:p>
      </dsp:txBody>
      <dsp:txXfrm>
        <a:off x="31613" y="807505"/>
        <a:ext cx="5705186" cy="584369"/>
      </dsp:txXfrm>
    </dsp:sp>
    <dsp:sp modelId="{0CCE3061-D0C0-4FEA-B81D-2216800CABFF}">
      <dsp:nvSpPr>
        <dsp:cNvPr id="0" name=""/>
        <dsp:cNvSpPr/>
      </dsp:nvSpPr>
      <dsp:spPr>
        <a:xfrm>
          <a:off x="0" y="1501247"/>
          <a:ext cx="5768412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2700" b="0" i="0" kern="1200" dirty="0" smtClean="0"/>
            <a:t>85°40</a:t>
          </a:r>
          <a:r>
            <a:rPr lang="sk-SK" sz="2700" b="0" i="0" kern="1200" dirty="0" smtClean="0">
              <a:sym typeface="Symbol" panose="05050102010706020507" pitchFamily="18" charset="2"/>
            </a:rPr>
            <a:t></a:t>
          </a:r>
          <a:r>
            <a:rPr lang="sk-SK" sz="2700" b="0" i="0" kern="1200" dirty="0" smtClean="0"/>
            <a:t> - 10°23</a:t>
          </a:r>
          <a:r>
            <a:rPr lang="sk-SK" sz="2700" b="0" i="0" kern="1200" dirty="0" smtClean="0">
              <a:sym typeface="Symbol" panose="05050102010706020507" pitchFamily="18" charset="2"/>
            </a:rPr>
            <a:t></a:t>
          </a:r>
          <a:endParaRPr lang="sk-SK" sz="2700" kern="1200" dirty="0"/>
        </a:p>
      </dsp:txBody>
      <dsp:txXfrm>
        <a:off x="31613" y="1532860"/>
        <a:ext cx="5705186" cy="584369"/>
      </dsp:txXfrm>
    </dsp:sp>
    <dsp:sp modelId="{09D7B983-31C2-486F-A80E-DD802A780EDB}">
      <dsp:nvSpPr>
        <dsp:cNvPr id="0" name=""/>
        <dsp:cNvSpPr/>
      </dsp:nvSpPr>
      <dsp:spPr>
        <a:xfrm>
          <a:off x="0" y="2226602"/>
          <a:ext cx="5768412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2700" b="0" i="0" kern="1200" dirty="0" smtClean="0"/>
            <a:t>60°40</a:t>
          </a:r>
          <a:r>
            <a:rPr lang="sk-SK" sz="2700" b="0" i="0" kern="1200" dirty="0" smtClean="0">
              <a:sym typeface="Symbol" panose="05050102010706020507" pitchFamily="18" charset="2"/>
            </a:rPr>
            <a:t></a:t>
          </a:r>
          <a:r>
            <a:rPr lang="sk-SK" sz="2700" b="0" i="0" kern="1200" dirty="0" smtClean="0"/>
            <a:t> - 50°40</a:t>
          </a:r>
          <a:r>
            <a:rPr lang="sk-SK" sz="2700" b="0" i="0" kern="1200" dirty="0" smtClean="0">
              <a:sym typeface="Symbol" panose="05050102010706020507" pitchFamily="18" charset="2"/>
            </a:rPr>
            <a:t></a:t>
          </a:r>
          <a:endParaRPr lang="sk-SK" sz="2700" kern="1200" dirty="0"/>
        </a:p>
      </dsp:txBody>
      <dsp:txXfrm>
        <a:off x="31613" y="2258215"/>
        <a:ext cx="5705186" cy="584369"/>
      </dsp:txXfrm>
    </dsp:sp>
    <dsp:sp modelId="{1243E1EE-54D4-4368-9465-B9FA614AA64A}">
      <dsp:nvSpPr>
        <dsp:cNvPr id="0" name=""/>
        <dsp:cNvSpPr/>
      </dsp:nvSpPr>
      <dsp:spPr>
        <a:xfrm>
          <a:off x="0" y="2951957"/>
          <a:ext cx="5768412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2700" b="0" i="0" kern="1200" dirty="0" smtClean="0"/>
            <a:t>110°38</a:t>
          </a:r>
          <a:r>
            <a:rPr lang="sk-SK" sz="2700" b="0" i="0" kern="1200" dirty="0" smtClean="0">
              <a:sym typeface="Symbol" panose="05050102010706020507" pitchFamily="18" charset="2"/>
            </a:rPr>
            <a:t></a:t>
          </a:r>
          <a:r>
            <a:rPr lang="sk-SK" sz="2700" b="0" i="0" kern="1200" dirty="0" smtClean="0"/>
            <a:t> - 23°52</a:t>
          </a:r>
          <a:r>
            <a:rPr lang="sk-SK" sz="2700" b="0" i="0" kern="1200" dirty="0" smtClean="0">
              <a:sym typeface="Symbol" panose="05050102010706020507" pitchFamily="18" charset="2"/>
            </a:rPr>
            <a:t></a:t>
          </a:r>
          <a:endParaRPr lang="sk-SK" sz="2700" kern="1200" dirty="0"/>
        </a:p>
      </dsp:txBody>
      <dsp:txXfrm>
        <a:off x="31613" y="2983570"/>
        <a:ext cx="5705186" cy="584369"/>
      </dsp:txXfrm>
    </dsp:sp>
    <dsp:sp modelId="{B7BE4BD6-B743-4A0D-BD6E-9C0D625CB23F}">
      <dsp:nvSpPr>
        <dsp:cNvPr id="0" name=""/>
        <dsp:cNvSpPr/>
      </dsp:nvSpPr>
      <dsp:spPr>
        <a:xfrm>
          <a:off x="0" y="3677312"/>
          <a:ext cx="5768412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2700" b="0" i="0" kern="1200" dirty="0" smtClean="0"/>
            <a:t>130°10</a:t>
          </a:r>
          <a:r>
            <a:rPr lang="sk-SK" sz="2700" b="0" i="0" kern="1200" dirty="0" smtClean="0">
              <a:sym typeface="Symbol" panose="05050102010706020507" pitchFamily="18" charset="2"/>
            </a:rPr>
            <a:t></a:t>
          </a:r>
          <a:r>
            <a:rPr lang="sk-SK" sz="2700" b="0" i="0" kern="1200" dirty="0" smtClean="0"/>
            <a:t> - 50°20</a:t>
          </a:r>
          <a:r>
            <a:rPr lang="sk-SK" sz="2700" b="0" i="0" kern="1200" dirty="0" smtClean="0">
              <a:sym typeface="Symbol" panose="05050102010706020507" pitchFamily="18" charset="2"/>
            </a:rPr>
            <a:t></a:t>
          </a:r>
          <a:endParaRPr lang="sk-SK" sz="2700" kern="1200" dirty="0"/>
        </a:p>
      </dsp:txBody>
      <dsp:txXfrm>
        <a:off x="31613" y="3708925"/>
        <a:ext cx="5705186" cy="58436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48683B-EEA5-4DCB-A406-196B22A0CB75}">
      <dsp:nvSpPr>
        <dsp:cNvPr id="0" name=""/>
        <dsp:cNvSpPr/>
      </dsp:nvSpPr>
      <dsp:spPr>
        <a:xfrm>
          <a:off x="0" y="50537"/>
          <a:ext cx="5768412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2700" b="0" i="0" kern="1200" dirty="0" smtClean="0"/>
            <a:t>81°</a:t>
          </a:r>
          <a:endParaRPr lang="sk-SK" sz="2700" kern="1200" dirty="0"/>
        </a:p>
      </dsp:txBody>
      <dsp:txXfrm>
        <a:off x="31613" y="82150"/>
        <a:ext cx="5705186" cy="584369"/>
      </dsp:txXfrm>
    </dsp:sp>
    <dsp:sp modelId="{37EC4119-79F7-499E-B7D3-045BA49DD5CA}">
      <dsp:nvSpPr>
        <dsp:cNvPr id="0" name=""/>
        <dsp:cNvSpPr/>
      </dsp:nvSpPr>
      <dsp:spPr>
        <a:xfrm>
          <a:off x="0" y="775892"/>
          <a:ext cx="5768412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2700" b="0" i="0" kern="1200" dirty="0" smtClean="0"/>
            <a:t>6°45</a:t>
          </a:r>
          <a:r>
            <a:rPr lang="sk-SK" sz="2700" b="0" i="0" kern="1200" dirty="0" smtClean="0">
              <a:sym typeface="Symbol" panose="05050102010706020507" pitchFamily="18" charset="2"/>
            </a:rPr>
            <a:t></a:t>
          </a:r>
          <a:endParaRPr lang="sk-SK" sz="2700" kern="1200" dirty="0"/>
        </a:p>
      </dsp:txBody>
      <dsp:txXfrm>
        <a:off x="31613" y="807505"/>
        <a:ext cx="5705186" cy="584369"/>
      </dsp:txXfrm>
    </dsp:sp>
    <dsp:sp modelId="{0CCE3061-D0C0-4FEA-B81D-2216800CABFF}">
      <dsp:nvSpPr>
        <dsp:cNvPr id="0" name=""/>
        <dsp:cNvSpPr/>
      </dsp:nvSpPr>
      <dsp:spPr>
        <a:xfrm>
          <a:off x="0" y="1501247"/>
          <a:ext cx="5768412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2700" b="0" i="0" kern="1200" dirty="0" smtClean="0"/>
            <a:t>75°17</a:t>
          </a:r>
          <a:r>
            <a:rPr lang="sk-SK" sz="2700" b="0" i="0" kern="1200" dirty="0" smtClean="0">
              <a:sym typeface="Symbol" panose="05050102010706020507" pitchFamily="18" charset="2"/>
            </a:rPr>
            <a:t></a:t>
          </a:r>
          <a:endParaRPr lang="sk-SK" sz="2700" kern="1200" dirty="0"/>
        </a:p>
      </dsp:txBody>
      <dsp:txXfrm>
        <a:off x="31613" y="1532860"/>
        <a:ext cx="5705186" cy="584369"/>
      </dsp:txXfrm>
    </dsp:sp>
    <dsp:sp modelId="{09D7B983-31C2-486F-A80E-DD802A780EDB}">
      <dsp:nvSpPr>
        <dsp:cNvPr id="0" name=""/>
        <dsp:cNvSpPr/>
      </dsp:nvSpPr>
      <dsp:spPr>
        <a:xfrm>
          <a:off x="0" y="2226602"/>
          <a:ext cx="5768412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2700" b="0" i="0" kern="1200" dirty="0" smtClean="0"/>
            <a:t>10°</a:t>
          </a:r>
          <a:endParaRPr lang="sk-SK" sz="2700" kern="1200" dirty="0"/>
        </a:p>
      </dsp:txBody>
      <dsp:txXfrm>
        <a:off x="31613" y="2258215"/>
        <a:ext cx="5705186" cy="584369"/>
      </dsp:txXfrm>
    </dsp:sp>
    <dsp:sp modelId="{1243E1EE-54D4-4368-9465-B9FA614AA64A}">
      <dsp:nvSpPr>
        <dsp:cNvPr id="0" name=""/>
        <dsp:cNvSpPr/>
      </dsp:nvSpPr>
      <dsp:spPr>
        <a:xfrm>
          <a:off x="0" y="2951957"/>
          <a:ext cx="5768412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2700" b="0" i="0" kern="1200" dirty="0" smtClean="0"/>
            <a:t>109°98</a:t>
          </a:r>
          <a:r>
            <a:rPr lang="sk-SK" sz="2700" b="0" i="0" kern="1200" dirty="0" smtClean="0">
              <a:sym typeface="Symbol" panose="05050102010706020507" pitchFamily="18" charset="2"/>
            </a:rPr>
            <a:t> -  </a:t>
          </a:r>
          <a:r>
            <a:rPr lang="sk-SK" sz="2700" b="0" i="0" kern="1200" dirty="0" smtClean="0"/>
            <a:t>23°52</a:t>
          </a:r>
          <a:r>
            <a:rPr lang="sk-SK" sz="2700" b="0" i="0" kern="1200" dirty="0" smtClean="0">
              <a:sym typeface="Symbol" panose="05050102010706020507" pitchFamily="18" charset="2"/>
            </a:rPr>
            <a:t> = 86</a:t>
          </a:r>
          <a:r>
            <a:rPr lang="sk-SK" sz="2700" b="0" i="0" kern="1200" dirty="0" smtClean="0"/>
            <a:t>°46</a:t>
          </a:r>
          <a:r>
            <a:rPr lang="sk-SK" sz="2700" b="0" i="0" kern="1200" dirty="0" smtClean="0">
              <a:sym typeface="Symbol" panose="05050102010706020507" pitchFamily="18" charset="2"/>
            </a:rPr>
            <a:t></a:t>
          </a:r>
          <a:endParaRPr lang="sk-SK" sz="2700" kern="1200" dirty="0"/>
        </a:p>
      </dsp:txBody>
      <dsp:txXfrm>
        <a:off x="31613" y="2983570"/>
        <a:ext cx="5705186" cy="584369"/>
      </dsp:txXfrm>
    </dsp:sp>
    <dsp:sp modelId="{B7BE4BD6-B743-4A0D-BD6E-9C0D625CB23F}">
      <dsp:nvSpPr>
        <dsp:cNvPr id="0" name=""/>
        <dsp:cNvSpPr/>
      </dsp:nvSpPr>
      <dsp:spPr>
        <a:xfrm>
          <a:off x="0" y="3660220"/>
          <a:ext cx="5768412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2700" b="0" i="0" kern="1200" dirty="0" smtClean="0"/>
            <a:t>129°70</a:t>
          </a:r>
          <a:r>
            <a:rPr lang="sk-SK" sz="2700" b="0" i="0" kern="1200" dirty="0" smtClean="0">
              <a:sym typeface="Symbol" panose="05050102010706020507" pitchFamily="18" charset="2"/>
            </a:rPr>
            <a:t> - </a:t>
          </a:r>
          <a:r>
            <a:rPr lang="sk-SK" sz="2700" b="0" i="0" kern="1200" dirty="0" smtClean="0"/>
            <a:t>50°20</a:t>
          </a:r>
          <a:r>
            <a:rPr lang="sk-SK" sz="2700" b="0" i="0" kern="1200" dirty="0" smtClean="0">
              <a:sym typeface="Symbol" panose="05050102010706020507" pitchFamily="18" charset="2"/>
            </a:rPr>
            <a:t></a:t>
          </a:r>
          <a:r>
            <a:rPr lang="sk-SK" sz="2700" b="0" i="0" kern="1200" dirty="0" smtClean="0"/>
            <a:t> = 79°50</a:t>
          </a:r>
          <a:r>
            <a:rPr lang="sk-SK" sz="2700" b="0" i="0" kern="1200" dirty="0" smtClean="0">
              <a:sym typeface="Symbol" panose="05050102010706020507" pitchFamily="18" charset="2"/>
            </a:rPr>
            <a:t></a:t>
          </a:r>
          <a:endParaRPr lang="sk-SK" sz="2700" kern="1200" dirty="0"/>
        </a:p>
      </dsp:txBody>
      <dsp:txXfrm>
        <a:off x="31613" y="3691833"/>
        <a:ext cx="5705186" cy="58436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48683B-EEA5-4DCB-A406-196B22A0CB75}">
      <dsp:nvSpPr>
        <dsp:cNvPr id="0" name=""/>
        <dsp:cNvSpPr/>
      </dsp:nvSpPr>
      <dsp:spPr>
        <a:xfrm>
          <a:off x="0" y="50537"/>
          <a:ext cx="5768412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2700" b="0" i="0" kern="1200" dirty="0" smtClean="0"/>
            <a:t>3 . 116°</a:t>
          </a:r>
          <a:endParaRPr lang="sk-SK" sz="2700" kern="1200" dirty="0"/>
        </a:p>
      </dsp:txBody>
      <dsp:txXfrm>
        <a:off x="31613" y="82150"/>
        <a:ext cx="5705186" cy="584369"/>
      </dsp:txXfrm>
    </dsp:sp>
    <dsp:sp modelId="{37EC4119-79F7-499E-B7D3-045BA49DD5CA}">
      <dsp:nvSpPr>
        <dsp:cNvPr id="0" name=""/>
        <dsp:cNvSpPr/>
      </dsp:nvSpPr>
      <dsp:spPr>
        <a:xfrm>
          <a:off x="0" y="775892"/>
          <a:ext cx="5768412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2700" b="0" i="0" kern="1200" dirty="0" smtClean="0"/>
            <a:t>2 . 100°45</a:t>
          </a:r>
          <a:r>
            <a:rPr lang="sk-SK" sz="2700" b="0" i="0" kern="1200" dirty="0" smtClean="0">
              <a:sym typeface="Symbol" panose="05050102010706020507" pitchFamily="18" charset="2"/>
            </a:rPr>
            <a:t></a:t>
          </a:r>
          <a:endParaRPr lang="sk-SK" sz="2700" kern="1200" dirty="0"/>
        </a:p>
      </dsp:txBody>
      <dsp:txXfrm>
        <a:off x="31613" y="807505"/>
        <a:ext cx="5705186" cy="584369"/>
      </dsp:txXfrm>
    </dsp:sp>
    <dsp:sp modelId="{0CCE3061-D0C0-4FEA-B81D-2216800CABFF}">
      <dsp:nvSpPr>
        <dsp:cNvPr id="0" name=""/>
        <dsp:cNvSpPr/>
      </dsp:nvSpPr>
      <dsp:spPr>
        <a:xfrm>
          <a:off x="0" y="1501247"/>
          <a:ext cx="5768412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2700" b="0" i="0" kern="1200" dirty="0" smtClean="0"/>
            <a:t>80°40</a:t>
          </a:r>
          <a:r>
            <a:rPr lang="sk-SK" sz="2700" b="0" i="0" kern="1200" dirty="0" smtClean="0">
              <a:sym typeface="Symbol" panose="05050102010706020507" pitchFamily="18" charset="2"/>
            </a:rPr>
            <a:t></a:t>
          </a:r>
          <a:r>
            <a:rPr lang="sk-SK" sz="2700" b="0" i="0" kern="1200" dirty="0" smtClean="0"/>
            <a:t> . 4 </a:t>
          </a:r>
          <a:endParaRPr lang="sk-SK" sz="2700" kern="1200" dirty="0"/>
        </a:p>
      </dsp:txBody>
      <dsp:txXfrm>
        <a:off x="31613" y="1532860"/>
        <a:ext cx="5705186" cy="584369"/>
      </dsp:txXfrm>
    </dsp:sp>
    <dsp:sp modelId="{09D7B983-31C2-486F-A80E-DD802A780EDB}">
      <dsp:nvSpPr>
        <dsp:cNvPr id="0" name=""/>
        <dsp:cNvSpPr/>
      </dsp:nvSpPr>
      <dsp:spPr>
        <a:xfrm>
          <a:off x="0" y="2226602"/>
          <a:ext cx="5768412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2700" b="0" i="0" kern="1200" dirty="0" smtClean="0"/>
            <a:t>60°40</a:t>
          </a:r>
          <a:r>
            <a:rPr lang="sk-SK" sz="2700" b="0" i="0" kern="1200" dirty="0" smtClean="0">
              <a:sym typeface="Symbol" panose="05050102010706020507" pitchFamily="18" charset="2"/>
            </a:rPr>
            <a:t></a:t>
          </a:r>
          <a:r>
            <a:rPr lang="sk-SK" sz="2700" b="0" i="0" kern="1200" dirty="0" smtClean="0"/>
            <a:t> : 2</a:t>
          </a:r>
          <a:endParaRPr lang="sk-SK" sz="2700" kern="1200" dirty="0"/>
        </a:p>
      </dsp:txBody>
      <dsp:txXfrm>
        <a:off x="31613" y="2258215"/>
        <a:ext cx="5705186" cy="584369"/>
      </dsp:txXfrm>
    </dsp:sp>
    <dsp:sp modelId="{1243E1EE-54D4-4368-9465-B9FA614AA64A}">
      <dsp:nvSpPr>
        <dsp:cNvPr id="0" name=""/>
        <dsp:cNvSpPr/>
      </dsp:nvSpPr>
      <dsp:spPr>
        <a:xfrm>
          <a:off x="0" y="2951957"/>
          <a:ext cx="5768412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2700" b="0" i="0" kern="1200" dirty="0" smtClean="0"/>
            <a:t>36°39</a:t>
          </a:r>
          <a:r>
            <a:rPr lang="sk-SK" sz="2700" b="0" i="0" kern="1200" dirty="0" smtClean="0">
              <a:sym typeface="Symbol" panose="05050102010706020507" pitchFamily="18" charset="2"/>
            </a:rPr>
            <a:t></a:t>
          </a:r>
          <a:r>
            <a:rPr lang="sk-SK" sz="2700" b="0" i="0" kern="1200" dirty="0" smtClean="0"/>
            <a:t> : 3</a:t>
          </a:r>
          <a:endParaRPr lang="sk-SK" sz="2700" kern="1200" dirty="0"/>
        </a:p>
      </dsp:txBody>
      <dsp:txXfrm>
        <a:off x="31613" y="2983570"/>
        <a:ext cx="5705186" cy="584369"/>
      </dsp:txXfrm>
    </dsp:sp>
    <dsp:sp modelId="{B7BE4BD6-B743-4A0D-BD6E-9C0D625CB23F}">
      <dsp:nvSpPr>
        <dsp:cNvPr id="0" name=""/>
        <dsp:cNvSpPr/>
      </dsp:nvSpPr>
      <dsp:spPr>
        <a:xfrm>
          <a:off x="0" y="3677312"/>
          <a:ext cx="5768412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2700" b="0" i="0" kern="1200" dirty="0" smtClean="0"/>
            <a:t>130°11</a:t>
          </a:r>
          <a:r>
            <a:rPr lang="sk-SK" sz="2700" b="0" i="0" kern="1200" dirty="0" smtClean="0">
              <a:sym typeface="Symbol" panose="05050102010706020507" pitchFamily="18" charset="2"/>
            </a:rPr>
            <a:t> : 2</a:t>
          </a:r>
          <a:endParaRPr lang="sk-SK" sz="2700" kern="1200" dirty="0"/>
        </a:p>
      </dsp:txBody>
      <dsp:txXfrm>
        <a:off x="31613" y="3708925"/>
        <a:ext cx="5705186" cy="58436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48683B-EEA5-4DCB-A406-196B22A0CB75}">
      <dsp:nvSpPr>
        <dsp:cNvPr id="0" name=""/>
        <dsp:cNvSpPr/>
      </dsp:nvSpPr>
      <dsp:spPr>
        <a:xfrm>
          <a:off x="0" y="50537"/>
          <a:ext cx="5768412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2700" b="0" i="0" kern="1200" dirty="0" smtClean="0"/>
            <a:t>348°</a:t>
          </a:r>
          <a:endParaRPr lang="sk-SK" sz="2700" kern="1200" dirty="0"/>
        </a:p>
      </dsp:txBody>
      <dsp:txXfrm>
        <a:off x="31613" y="82150"/>
        <a:ext cx="5705186" cy="584369"/>
      </dsp:txXfrm>
    </dsp:sp>
    <dsp:sp modelId="{37EC4119-79F7-499E-B7D3-045BA49DD5CA}">
      <dsp:nvSpPr>
        <dsp:cNvPr id="0" name=""/>
        <dsp:cNvSpPr/>
      </dsp:nvSpPr>
      <dsp:spPr>
        <a:xfrm>
          <a:off x="0" y="804173"/>
          <a:ext cx="5768412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2700" b="0" i="0" kern="1200" dirty="0" smtClean="0"/>
            <a:t>200°90</a:t>
          </a:r>
          <a:r>
            <a:rPr lang="sk-SK" sz="2700" b="0" i="0" kern="1200" dirty="0" smtClean="0">
              <a:sym typeface="Symbol" panose="05050102010706020507" pitchFamily="18" charset="2"/>
            </a:rPr>
            <a:t> = 201</a:t>
          </a:r>
          <a:r>
            <a:rPr lang="sk-SK" sz="2700" b="0" i="0" kern="1200" dirty="0" smtClean="0"/>
            <a:t>°30</a:t>
          </a:r>
          <a:r>
            <a:rPr lang="sk-SK" sz="2700" b="0" i="0" kern="1200" dirty="0" smtClean="0">
              <a:sym typeface="Symbol" panose="05050102010706020507" pitchFamily="18" charset="2"/>
            </a:rPr>
            <a:t></a:t>
          </a:r>
          <a:endParaRPr lang="sk-SK" sz="2700" kern="1200" dirty="0"/>
        </a:p>
      </dsp:txBody>
      <dsp:txXfrm>
        <a:off x="31613" y="835786"/>
        <a:ext cx="5705186" cy="584369"/>
      </dsp:txXfrm>
    </dsp:sp>
    <dsp:sp modelId="{0CCE3061-D0C0-4FEA-B81D-2216800CABFF}">
      <dsp:nvSpPr>
        <dsp:cNvPr id="0" name=""/>
        <dsp:cNvSpPr/>
      </dsp:nvSpPr>
      <dsp:spPr>
        <a:xfrm>
          <a:off x="0" y="1501247"/>
          <a:ext cx="5768412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2700" b="0" i="0" kern="1200" dirty="0" smtClean="0"/>
            <a:t>320°160</a:t>
          </a:r>
          <a:r>
            <a:rPr lang="sk-SK" sz="2700" b="0" i="0" kern="1200" dirty="0" smtClean="0">
              <a:sym typeface="Symbol" panose="05050102010706020507" pitchFamily="18" charset="2"/>
            </a:rPr>
            <a:t> = 322</a:t>
          </a:r>
          <a:r>
            <a:rPr lang="sk-SK" sz="2700" b="0" i="0" kern="1200" dirty="0" smtClean="0"/>
            <a:t>°40</a:t>
          </a:r>
          <a:r>
            <a:rPr lang="sk-SK" sz="2700" b="0" i="0" kern="1200" dirty="0" smtClean="0">
              <a:sym typeface="Symbol" panose="05050102010706020507" pitchFamily="18" charset="2"/>
            </a:rPr>
            <a:t></a:t>
          </a:r>
          <a:endParaRPr lang="sk-SK" sz="2700" kern="1200" dirty="0"/>
        </a:p>
      </dsp:txBody>
      <dsp:txXfrm>
        <a:off x="31613" y="1532860"/>
        <a:ext cx="5705186" cy="584369"/>
      </dsp:txXfrm>
    </dsp:sp>
    <dsp:sp modelId="{09D7B983-31C2-486F-A80E-DD802A780EDB}">
      <dsp:nvSpPr>
        <dsp:cNvPr id="0" name=""/>
        <dsp:cNvSpPr/>
      </dsp:nvSpPr>
      <dsp:spPr>
        <a:xfrm>
          <a:off x="0" y="2226602"/>
          <a:ext cx="5768412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2700" b="0" i="0" kern="1200" dirty="0" smtClean="0"/>
            <a:t>30°20</a:t>
          </a:r>
          <a:r>
            <a:rPr lang="sk-SK" sz="2700" b="0" i="0" kern="1200" dirty="0" smtClean="0">
              <a:sym typeface="Symbol" panose="05050102010706020507" pitchFamily="18" charset="2"/>
            </a:rPr>
            <a:t></a:t>
          </a:r>
          <a:endParaRPr lang="sk-SK" sz="2700" kern="1200" dirty="0"/>
        </a:p>
      </dsp:txBody>
      <dsp:txXfrm>
        <a:off x="31613" y="2258215"/>
        <a:ext cx="5705186" cy="584369"/>
      </dsp:txXfrm>
    </dsp:sp>
    <dsp:sp modelId="{1243E1EE-54D4-4368-9465-B9FA614AA64A}">
      <dsp:nvSpPr>
        <dsp:cNvPr id="0" name=""/>
        <dsp:cNvSpPr/>
      </dsp:nvSpPr>
      <dsp:spPr>
        <a:xfrm>
          <a:off x="0" y="2951957"/>
          <a:ext cx="5768412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2700" b="0" i="0" kern="1200" dirty="0" smtClean="0"/>
            <a:t>12°13</a:t>
          </a:r>
          <a:r>
            <a:rPr lang="sk-SK" sz="2700" b="0" i="0" kern="1200" dirty="0" smtClean="0">
              <a:sym typeface="Symbol" panose="05050102010706020507" pitchFamily="18" charset="2"/>
            </a:rPr>
            <a:t></a:t>
          </a:r>
          <a:endParaRPr lang="sk-SK" sz="2700" kern="1200" dirty="0"/>
        </a:p>
      </dsp:txBody>
      <dsp:txXfrm>
        <a:off x="31613" y="2983570"/>
        <a:ext cx="5705186" cy="584369"/>
      </dsp:txXfrm>
    </dsp:sp>
    <dsp:sp modelId="{B7BE4BD6-B743-4A0D-BD6E-9C0D625CB23F}">
      <dsp:nvSpPr>
        <dsp:cNvPr id="0" name=""/>
        <dsp:cNvSpPr/>
      </dsp:nvSpPr>
      <dsp:spPr>
        <a:xfrm>
          <a:off x="0" y="3677312"/>
          <a:ext cx="5768412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2700" b="0" i="0" kern="1200" dirty="0" smtClean="0"/>
            <a:t>65°5</a:t>
          </a:r>
          <a:r>
            <a:rPr lang="sk-SK" sz="2700" b="0" i="0" kern="1200" dirty="0" smtClean="0">
              <a:sym typeface="Symbol" panose="05050102010706020507" pitchFamily="18" charset="2"/>
            </a:rPr>
            <a:t>30</a:t>
          </a:r>
          <a:endParaRPr lang="sk-SK" sz="2700" kern="1200" dirty="0"/>
        </a:p>
      </dsp:txBody>
      <dsp:txXfrm>
        <a:off x="31613" y="3708925"/>
        <a:ext cx="5705186" cy="5843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094D33E5-A66E-4E4F-AFB8-BE65EB39D905}" type="datetimeFigureOut">
              <a:rPr lang="sk-SK" smtClean="0"/>
              <a:t>24. 10. 2021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endParaRPr lang="sk-SK"/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E525062F-7416-4396-A8DD-B16E33BB785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16880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D33E5-A66E-4E4F-AFB8-BE65EB39D905}" type="datetimeFigureOut">
              <a:rPr lang="sk-SK" smtClean="0"/>
              <a:t>24. 10. 2021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5062F-7416-4396-A8DD-B16E33BB785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109416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D33E5-A66E-4E4F-AFB8-BE65EB39D905}" type="datetimeFigureOut">
              <a:rPr lang="sk-SK" smtClean="0"/>
              <a:t>24. 10. 2021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5062F-7416-4396-A8DD-B16E33BB785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6346256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D33E5-A66E-4E4F-AFB8-BE65EB39D905}" type="datetimeFigureOut">
              <a:rPr lang="sk-SK" smtClean="0"/>
              <a:t>24. 10. 2021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5062F-7416-4396-A8DD-B16E33BB785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446289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D33E5-A66E-4E4F-AFB8-BE65EB39D905}" type="datetimeFigureOut">
              <a:rPr lang="sk-SK" smtClean="0"/>
              <a:t>24. 10. 2021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5062F-7416-4396-A8DD-B16E33BB785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618764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D33E5-A66E-4E4F-AFB8-BE65EB39D905}" type="datetimeFigureOut">
              <a:rPr lang="sk-SK" smtClean="0"/>
              <a:t>24. 10. 2021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5062F-7416-4396-A8DD-B16E33BB785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807596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D33E5-A66E-4E4F-AFB8-BE65EB39D905}" type="datetimeFigureOut">
              <a:rPr lang="sk-SK" smtClean="0"/>
              <a:t>24. 10. 2021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5062F-7416-4396-A8DD-B16E33BB785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456483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D33E5-A66E-4E4F-AFB8-BE65EB39D905}" type="datetimeFigureOut">
              <a:rPr lang="sk-SK" smtClean="0"/>
              <a:t>24. 10. 2021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5062F-7416-4396-A8DD-B16E33BB785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889651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D33E5-A66E-4E4F-AFB8-BE65EB39D905}" type="datetimeFigureOut">
              <a:rPr lang="sk-SK" smtClean="0"/>
              <a:t>24. 10. 2021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5062F-7416-4396-A8DD-B16E33BB785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24968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D33E5-A66E-4E4F-AFB8-BE65EB39D905}" type="datetimeFigureOut">
              <a:rPr lang="sk-SK" smtClean="0"/>
              <a:t>24. 10. 2021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5062F-7416-4396-A8DD-B16E33BB785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0174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D33E5-A66E-4E4F-AFB8-BE65EB39D905}" type="datetimeFigureOut">
              <a:rPr lang="sk-SK" smtClean="0"/>
              <a:t>24. 10. 2021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sk-SK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5062F-7416-4396-A8DD-B16E33BB785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32199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D33E5-A66E-4E4F-AFB8-BE65EB39D905}" type="datetimeFigureOut">
              <a:rPr lang="sk-SK" smtClean="0"/>
              <a:t>24. 10. 2021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5062F-7416-4396-A8DD-B16E33BB785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40294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D33E5-A66E-4E4F-AFB8-BE65EB39D905}" type="datetimeFigureOut">
              <a:rPr lang="sk-SK" smtClean="0"/>
              <a:t>24. 10. 2021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5062F-7416-4396-A8DD-B16E33BB785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69199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D33E5-A66E-4E4F-AFB8-BE65EB39D905}" type="datetimeFigureOut">
              <a:rPr lang="sk-SK" smtClean="0"/>
              <a:t>24. 10. 2021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5062F-7416-4396-A8DD-B16E33BB785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135400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D33E5-A66E-4E4F-AFB8-BE65EB39D905}" type="datetimeFigureOut">
              <a:rPr lang="sk-SK" smtClean="0"/>
              <a:t>24. 10. 2021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5062F-7416-4396-A8DD-B16E33BB785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90369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D33E5-A66E-4E4F-AFB8-BE65EB39D905}" type="datetimeFigureOut">
              <a:rPr lang="sk-SK" smtClean="0"/>
              <a:t>24. 10. 2021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5062F-7416-4396-A8DD-B16E33BB785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43621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D33E5-A66E-4E4F-AFB8-BE65EB39D905}" type="datetimeFigureOut">
              <a:rPr lang="sk-SK" smtClean="0"/>
              <a:t>24. 10. 2021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5062F-7416-4396-A8DD-B16E33BB785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018737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094D33E5-A66E-4E4F-AFB8-BE65EB39D905}" type="datetimeFigureOut">
              <a:rPr lang="sk-SK" smtClean="0"/>
              <a:t>24. 10. 2021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sk-SK"/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E525062F-7416-4396-A8DD-B16E33BB785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87375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3" Type="http://schemas.openxmlformats.org/officeDocument/2006/relationships/diagramLayout" Target="../diagrams/layout5.xml"/><Relationship Id="rId7" Type="http://schemas.openxmlformats.org/officeDocument/2006/relationships/diagramData" Target="../diagrams/data6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5" Type="http://schemas.openxmlformats.org/officeDocument/2006/relationships/diagramColors" Target="../diagrams/colors5.xml"/><Relationship Id="rId10" Type="http://schemas.openxmlformats.org/officeDocument/2006/relationships/diagramColors" Target="../diagrams/colors6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 smtClean="0"/>
              <a:t>Operácie s uhlami</a:t>
            </a:r>
            <a:br>
              <a:rPr lang="sk-SK" dirty="0" smtClean="0"/>
            </a:br>
            <a:r>
              <a:rPr lang="sk-SK" dirty="0" smtClean="0"/>
              <a:t>MATEMATIKA 6. ročník</a:t>
            </a:r>
            <a:endParaRPr lang="sk-SK" dirty="0"/>
          </a:p>
        </p:txBody>
      </p:sp>
      <p:sp>
        <p:nvSpPr>
          <p:cNvPr id="4" name="Podnadpis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0689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Vyskúšajte si:</a:t>
            </a:r>
            <a:endParaRPr lang="sk-SK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401270227"/>
              </p:ext>
            </p:extLst>
          </p:nvPr>
        </p:nvGraphicFramePr>
        <p:xfrm>
          <a:off x="384561" y="2298819"/>
          <a:ext cx="5768412" cy="43754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0" name="Content Placeholder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200852940"/>
              </p:ext>
            </p:extLst>
          </p:nvPr>
        </p:nvGraphicFramePr>
        <p:xfrm>
          <a:off x="6288281" y="2280303"/>
          <a:ext cx="5768412" cy="43754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101627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6348683B-EEA5-4DCB-A406-196B22A0CB7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37EC4119-79F7-499E-B7D3-045BA49DD5C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0CCE3061-D0C0-4FEA-B81D-2216800CABF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09D7B983-31C2-486F-A80E-DD802A780ED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1243E1EE-54D4-4368-9465-B9FA614AA6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B7BE4BD6-B743-4A0D-BD6E-9C0D625CB2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>
        <p:bldSub>
          <a:bldDgm bld="one"/>
        </p:bldSub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Násobenie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10287865" cy="3416300"/>
          </a:xfrm>
        </p:spPr>
        <p:txBody>
          <a:bodyPr/>
          <a:lstStyle/>
          <a:p>
            <a:endParaRPr lang="sk-SK" dirty="0" smtClean="0"/>
          </a:p>
          <a:p>
            <a:r>
              <a:rPr lang="sk-SK" dirty="0" smtClean="0"/>
              <a:t>Uhly násobíme prirodzenými číslami. </a:t>
            </a:r>
            <a:r>
              <a:rPr lang="sk-SK" b="1" dirty="0" smtClean="0">
                <a:solidFill>
                  <a:srgbClr val="C00000"/>
                </a:solidFill>
              </a:rPr>
              <a:t>Osobitne vynásobíme stupne, osobitne minúty.</a:t>
            </a:r>
          </a:p>
          <a:p>
            <a:r>
              <a:rPr lang="sk-SK" dirty="0" smtClean="0"/>
              <a:t>3 . </a:t>
            </a:r>
            <a:r>
              <a:rPr lang="sk-SK" dirty="0"/>
              <a:t>89</a:t>
            </a:r>
            <a:r>
              <a:rPr lang="sk-SK" dirty="0" smtClean="0"/>
              <a:t>° = 267 </a:t>
            </a:r>
            <a:r>
              <a:rPr lang="sk-SK" dirty="0"/>
              <a:t>°</a:t>
            </a:r>
            <a:endParaRPr lang="sk-SK" dirty="0" smtClean="0"/>
          </a:p>
          <a:p>
            <a:r>
              <a:rPr lang="sk-SK" dirty="0" smtClean="0"/>
              <a:t>2 . 20°26</a:t>
            </a:r>
            <a:r>
              <a:rPr lang="sk-SK" dirty="0" smtClean="0">
                <a:sym typeface="Symbol" panose="05050102010706020507" pitchFamily="18" charset="2"/>
              </a:rPr>
              <a:t> </a:t>
            </a:r>
            <a:r>
              <a:rPr lang="sk-SK" dirty="0" smtClean="0"/>
              <a:t>= 40°52</a:t>
            </a:r>
            <a:r>
              <a:rPr lang="sk-SK" dirty="0" smtClean="0">
                <a:sym typeface="Symbol" panose="05050102010706020507" pitchFamily="18" charset="2"/>
              </a:rPr>
              <a:t></a:t>
            </a:r>
            <a:endParaRPr lang="sk-SK" dirty="0" smtClean="0"/>
          </a:p>
          <a:p>
            <a:r>
              <a:rPr lang="sk-SK" dirty="0"/>
              <a:t>2 . </a:t>
            </a:r>
            <a:r>
              <a:rPr lang="sk-SK" dirty="0" smtClean="0"/>
              <a:t>30°42</a:t>
            </a:r>
            <a:r>
              <a:rPr lang="sk-SK" dirty="0" smtClean="0">
                <a:sym typeface="Symbol" panose="05050102010706020507" pitchFamily="18" charset="2"/>
              </a:rPr>
              <a:t> </a:t>
            </a:r>
            <a:r>
              <a:rPr lang="sk-SK" dirty="0"/>
              <a:t>= </a:t>
            </a:r>
            <a:r>
              <a:rPr lang="sk-SK" dirty="0" smtClean="0"/>
              <a:t>60°84</a:t>
            </a:r>
            <a:r>
              <a:rPr lang="sk-SK" dirty="0" smtClean="0">
                <a:sym typeface="Symbol" panose="05050102010706020507" pitchFamily="18" charset="2"/>
              </a:rPr>
              <a:t></a:t>
            </a:r>
          </a:p>
          <a:p>
            <a:r>
              <a:rPr lang="sk-SK" dirty="0" smtClean="0">
                <a:sym typeface="Symbol" panose="05050102010706020507" pitchFamily="18" charset="2"/>
              </a:rPr>
              <a:t>Všimnite si, že vo výsledku je viac ako 60 minúť – preto ho upravíme:</a:t>
            </a:r>
          </a:p>
          <a:p>
            <a:r>
              <a:rPr lang="sk-SK" dirty="0"/>
              <a:t>2 . 30°42</a:t>
            </a:r>
            <a:r>
              <a:rPr lang="sk-SK" dirty="0">
                <a:sym typeface="Symbol" panose="05050102010706020507" pitchFamily="18" charset="2"/>
              </a:rPr>
              <a:t> </a:t>
            </a:r>
            <a:r>
              <a:rPr lang="sk-SK" dirty="0"/>
              <a:t>= 60°84</a:t>
            </a:r>
            <a:r>
              <a:rPr lang="sk-SK" dirty="0" smtClean="0">
                <a:sym typeface="Symbol" panose="05050102010706020507" pitchFamily="18" charset="2"/>
              </a:rPr>
              <a:t> = </a:t>
            </a:r>
            <a:r>
              <a:rPr lang="sk-SK" dirty="0" smtClean="0"/>
              <a:t>61°24</a:t>
            </a:r>
            <a:r>
              <a:rPr lang="sk-SK" dirty="0">
                <a:sym typeface="Symbol" panose="05050102010706020507" pitchFamily="18" charset="2"/>
              </a:rPr>
              <a:t></a:t>
            </a:r>
          </a:p>
        </p:txBody>
      </p:sp>
    </p:spTree>
    <p:extLst>
      <p:ext uri="{BB962C8B-B14F-4D97-AF65-F5344CB8AC3E}">
        <p14:creationId xmlns:p14="http://schemas.microsoft.com/office/powerpoint/2010/main" val="1378314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Delenie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10287865" cy="3416300"/>
          </a:xfrm>
        </p:spPr>
        <p:txBody>
          <a:bodyPr/>
          <a:lstStyle/>
          <a:p>
            <a:endParaRPr lang="sk-SK" dirty="0" smtClean="0"/>
          </a:p>
          <a:p>
            <a:r>
              <a:rPr lang="sk-SK" dirty="0" smtClean="0"/>
              <a:t>Uhly delíme prirodzenými číslami. </a:t>
            </a:r>
            <a:r>
              <a:rPr lang="sk-SK" b="1" dirty="0" smtClean="0">
                <a:solidFill>
                  <a:srgbClr val="C00000"/>
                </a:solidFill>
              </a:rPr>
              <a:t>Osobitne vydelíme stupne, osobitne minúty.</a:t>
            </a:r>
          </a:p>
          <a:p>
            <a:r>
              <a:rPr lang="sk-SK" dirty="0" smtClean="0"/>
              <a:t>82° : 2 = 41 </a:t>
            </a:r>
            <a:r>
              <a:rPr lang="sk-SK" dirty="0"/>
              <a:t>°</a:t>
            </a:r>
            <a:endParaRPr lang="sk-SK" dirty="0" smtClean="0"/>
          </a:p>
          <a:p>
            <a:r>
              <a:rPr lang="sk-SK" dirty="0" smtClean="0"/>
              <a:t>20°26</a:t>
            </a:r>
            <a:r>
              <a:rPr lang="sk-SK" dirty="0" smtClean="0">
                <a:sym typeface="Symbol" panose="05050102010706020507" pitchFamily="18" charset="2"/>
              </a:rPr>
              <a:t> : 2 </a:t>
            </a:r>
            <a:r>
              <a:rPr lang="sk-SK" dirty="0" smtClean="0"/>
              <a:t>= 10°13</a:t>
            </a:r>
            <a:r>
              <a:rPr lang="sk-SK" dirty="0" smtClean="0">
                <a:sym typeface="Symbol" panose="05050102010706020507" pitchFamily="18" charset="2"/>
              </a:rPr>
              <a:t></a:t>
            </a:r>
            <a:endParaRPr lang="sk-SK" dirty="0" smtClean="0"/>
          </a:p>
          <a:p>
            <a:r>
              <a:rPr lang="sk-SK" dirty="0" smtClean="0"/>
              <a:t>Niekedy sa to aj nedá a je potrebné použiť ešte menšie jednotky - sekundy:</a:t>
            </a:r>
          </a:p>
          <a:p>
            <a:r>
              <a:rPr lang="sk-SK" dirty="0" smtClean="0"/>
              <a:t>30°41</a:t>
            </a:r>
            <a:r>
              <a:rPr lang="sk-SK" dirty="0" smtClean="0">
                <a:sym typeface="Symbol" panose="05050102010706020507" pitchFamily="18" charset="2"/>
              </a:rPr>
              <a:t> : 2 = 15</a:t>
            </a:r>
            <a:r>
              <a:rPr lang="sk-SK" dirty="0" smtClean="0"/>
              <a:t>°20</a:t>
            </a:r>
            <a:r>
              <a:rPr lang="sk-SK" dirty="0" smtClean="0">
                <a:sym typeface="Symbol" panose="05050102010706020507" pitchFamily="18" charset="2"/>
              </a:rPr>
              <a:t>30</a:t>
            </a:r>
          </a:p>
          <a:p>
            <a:r>
              <a:rPr lang="sk-SK" dirty="0" smtClean="0">
                <a:sym typeface="Symbol" panose="05050102010706020507" pitchFamily="18" charset="2"/>
              </a:rPr>
              <a:t>S takýmito výpočtami sa ale v bežnej matematike nestretávame</a:t>
            </a:r>
          </a:p>
        </p:txBody>
      </p:sp>
    </p:spTree>
    <p:extLst>
      <p:ext uri="{BB962C8B-B14F-4D97-AF65-F5344CB8AC3E}">
        <p14:creationId xmlns:p14="http://schemas.microsoft.com/office/powerpoint/2010/main" val="3256361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Vyskúšajte si násobenie a delenie:</a:t>
            </a:r>
            <a:endParaRPr lang="sk-SK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165195294"/>
              </p:ext>
            </p:extLst>
          </p:nvPr>
        </p:nvGraphicFramePr>
        <p:xfrm>
          <a:off x="384561" y="2298819"/>
          <a:ext cx="5768412" cy="43754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0" name="Content Placeholder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619786496"/>
              </p:ext>
            </p:extLst>
          </p:nvPr>
        </p:nvGraphicFramePr>
        <p:xfrm>
          <a:off x="6288281" y="2280303"/>
          <a:ext cx="5768412" cy="43754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316344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6348683B-EEA5-4DCB-A406-196B22A0CB7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37EC4119-79F7-499E-B7D3-045BA49DD5C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0CCE3061-D0C0-4FEA-B81D-2216800CABF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09D7B983-31C2-486F-A80E-DD802A780ED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1243E1EE-54D4-4368-9465-B9FA614AA6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B7BE4BD6-B743-4A0D-BD6E-9C0D625CB2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>
        <p:bldSub>
          <a:bldDgm bld="one"/>
        </p:bldSub>
      </p:bldGraphic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Matematické operácie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Uhly môžeme sčítať a odčítať podobne ako </a:t>
            </a:r>
            <a:r>
              <a:rPr lang="sk-SK" dirty="0" smtClean="0"/>
              <a:t>čísla</a:t>
            </a:r>
            <a:r>
              <a:rPr lang="sk-SK" dirty="0"/>
              <a:t>.</a:t>
            </a:r>
          </a:p>
          <a:p>
            <a:r>
              <a:rPr lang="sk-SK" dirty="0" smtClean="0"/>
              <a:t>Tiež ich môžeme násobiť a deliť prirodzeným číslom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659803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Sčítanie – stupne + stupne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10287865" cy="3416300"/>
          </a:xfrm>
        </p:spPr>
        <p:txBody>
          <a:bodyPr/>
          <a:lstStyle/>
          <a:p>
            <a:endParaRPr lang="sk-SK" dirty="0" smtClean="0"/>
          </a:p>
          <a:p>
            <a:r>
              <a:rPr lang="sk-SK" dirty="0" smtClean="0"/>
              <a:t>Ak sčítavam len stupne so stupňami, je to jednoduché:</a:t>
            </a:r>
          </a:p>
          <a:p>
            <a:r>
              <a:rPr lang="sk-SK" dirty="0" smtClean="0"/>
              <a:t>Sčítam ich presne tak ako čísla, nezabudnem dopísať značku stupňov:</a:t>
            </a:r>
          </a:p>
          <a:p>
            <a:r>
              <a:rPr lang="sk-SK" dirty="0"/>
              <a:t>89° + 123</a:t>
            </a:r>
            <a:r>
              <a:rPr lang="sk-SK" dirty="0" smtClean="0"/>
              <a:t>° = 212</a:t>
            </a:r>
            <a:r>
              <a:rPr lang="sk-SK" dirty="0"/>
              <a:t> </a:t>
            </a:r>
            <a:r>
              <a:rPr lang="sk-SK" dirty="0" smtClean="0"/>
              <a:t>°</a:t>
            </a:r>
          </a:p>
          <a:p>
            <a:r>
              <a:rPr lang="sk-SK" dirty="0" smtClean="0"/>
              <a:t>30° + 80° = 110°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350646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9903304" cy="706964"/>
          </a:xfrm>
        </p:spPr>
        <p:txBody>
          <a:bodyPr/>
          <a:lstStyle/>
          <a:p>
            <a:r>
              <a:rPr lang="sk-SK" dirty="0" smtClean="0"/>
              <a:t>Sčítanie – stupne a minúty + stupne a minúty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10287865" cy="3416300"/>
          </a:xfrm>
        </p:spPr>
        <p:txBody>
          <a:bodyPr/>
          <a:lstStyle/>
          <a:p>
            <a:endParaRPr lang="sk-SK" dirty="0" smtClean="0"/>
          </a:p>
          <a:p>
            <a:r>
              <a:rPr lang="sk-SK" dirty="0" smtClean="0"/>
              <a:t>Ak už mám stupne aj minúty, sčítam </a:t>
            </a:r>
            <a:r>
              <a:rPr lang="sk-SK" b="1" dirty="0" smtClean="0">
                <a:solidFill>
                  <a:srgbClr val="C00000"/>
                </a:solidFill>
              </a:rPr>
              <a:t>OSOBITNE stupne a OSOBITNE minúty</a:t>
            </a:r>
            <a:r>
              <a:rPr lang="sk-SK" dirty="0" smtClean="0"/>
              <a:t>:</a:t>
            </a:r>
          </a:p>
          <a:p>
            <a:r>
              <a:rPr lang="sk-SK" dirty="0" smtClean="0"/>
              <a:t>30°20</a:t>
            </a:r>
            <a:r>
              <a:rPr lang="sk-SK" dirty="0" smtClean="0">
                <a:sym typeface="Symbol" panose="05050102010706020507" pitchFamily="18" charset="2"/>
              </a:rPr>
              <a:t></a:t>
            </a:r>
            <a:r>
              <a:rPr lang="sk-SK" dirty="0" smtClean="0"/>
              <a:t> + 80°15</a:t>
            </a:r>
            <a:r>
              <a:rPr lang="sk-SK" dirty="0">
                <a:sym typeface="Symbol" panose="05050102010706020507" pitchFamily="18" charset="2"/>
              </a:rPr>
              <a:t> </a:t>
            </a:r>
            <a:r>
              <a:rPr lang="sk-SK" dirty="0" smtClean="0">
                <a:sym typeface="Symbol" panose="05050102010706020507" pitchFamily="18" charset="2"/>
              </a:rPr>
              <a:t> = ?</a:t>
            </a:r>
          </a:p>
          <a:p>
            <a:r>
              <a:rPr lang="sk-SK" dirty="0" smtClean="0">
                <a:sym typeface="Symbol" panose="05050102010706020507" pitchFamily="18" charset="2"/>
              </a:rPr>
              <a:t>Spočítam osobitne stupne: 30 + 80 = 110</a:t>
            </a:r>
          </a:p>
          <a:p>
            <a:r>
              <a:rPr lang="sk-SK" dirty="0" smtClean="0">
                <a:sym typeface="Symbol" panose="05050102010706020507" pitchFamily="18" charset="2"/>
              </a:rPr>
              <a:t>Spočítam osobitne minúty: 20 + 15 = 35</a:t>
            </a:r>
          </a:p>
          <a:p>
            <a:r>
              <a:rPr lang="sk-SK" dirty="0" smtClean="0">
                <a:sym typeface="Symbol" panose="05050102010706020507" pitchFamily="18" charset="2"/>
              </a:rPr>
              <a:t>A napíšem výsledok:</a:t>
            </a:r>
          </a:p>
          <a:p>
            <a:r>
              <a:rPr lang="sk-SK" dirty="0"/>
              <a:t>30°20</a:t>
            </a:r>
            <a:r>
              <a:rPr lang="sk-SK" dirty="0">
                <a:sym typeface="Symbol" panose="05050102010706020507" pitchFamily="18" charset="2"/>
              </a:rPr>
              <a:t></a:t>
            </a:r>
            <a:r>
              <a:rPr lang="sk-SK" dirty="0"/>
              <a:t> + 80°15</a:t>
            </a:r>
            <a:r>
              <a:rPr lang="sk-SK" dirty="0">
                <a:sym typeface="Symbol" panose="05050102010706020507" pitchFamily="18" charset="2"/>
              </a:rPr>
              <a:t>  </a:t>
            </a:r>
            <a:r>
              <a:rPr lang="sk-SK" dirty="0" smtClean="0">
                <a:sym typeface="Symbol" panose="05050102010706020507" pitchFamily="18" charset="2"/>
              </a:rPr>
              <a:t>= 11</a:t>
            </a:r>
            <a:r>
              <a:rPr lang="sk-SK" dirty="0" smtClean="0"/>
              <a:t>0°35</a:t>
            </a:r>
            <a:r>
              <a:rPr lang="sk-SK" dirty="0" smtClean="0">
                <a:sym typeface="Symbol" panose="05050102010706020507" pitchFamily="18" charset="2"/>
              </a:rPr>
              <a:t>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844400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9903304" cy="706964"/>
          </a:xfrm>
        </p:spPr>
        <p:txBody>
          <a:bodyPr/>
          <a:lstStyle/>
          <a:p>
            <a:r>
              <a:rPr lang="sk-SK" dirty="0" smtClean="0"/>
              <a:t>Sčítanie – stupne a minúty + stupne a minúty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389" y="2201848"/>
            <a:ext cx="10287865" cy="4532238"/>
          </a:xfrm>
        </p:spPr>
        <p:txBody>
          <a:bodyPr>
            <a:normAutofit/>
          </a:bodyPr>
          <a:lstStyle/>
          <a:p>
            <a:endParaRPr lang="sk-SK" dirty="0" smtClean="0"/>
          </a:p>
          <a:p>
            <a:r>
              <a:rPr lang="sk-SK" dirty="0" smtClean="0"/>
              <a:t>Ak už mám stupne aj minúty, sčítam </a:t>
            </a:r>
            <a:r>
              <a:rPr lang="sk-SK" b="1" dirty="0" smtClean="0">
                <a:solidFill>
                  <a:srgbClr val="C00000"/>
                </a:solidFill>
              </a:rPr>
              <a:t>OSOBITNE stupne a OSOBITNE minúty</a:t>
            </a:r>
            <a:r>
              <a:rPr lang="sk-SK" dirty="0" smtClean="0"/>
              <a:t>:</a:t>
            </a:r>
          </a:p>
          <a:p>
            <a:r>
              <a:rPr lang="sk-SK" dirty="0" smtClean="0"/>
              <a:t>50°40</a:t>
            </a:r>
            <a:r>
              <a:rPr lang="sk-SK" dirty="0" smtClean="0">
                <a:sym typeface="Symbol" panose="05050102010706020507" pitchFamily="18" charset="2"/>
              </a:rPr>
              <a:t></a:t>
            </a:r>
            <a:r>
              <a:rPr lang="sk-SK" dirty="0" smtClean="0"/>
              <a:t> + 70°30</a:t>
            </a:r>
            <a:r>
              <a:rPr lang="sk-SK" dirty="0" smtClean="0">
                <a:sym typeface="Symbol" panose="05050102010706020507" pitchFamily="18" charset="2"/>
              </a:rPr>
              <a:t>  = ?</a:t>
            </a:r>
          </a:p>
          <a:p>
            <a:r>
              <a:rPr lang="sk-SK" dirty="0" smtClean="0">
                <a:sym typeface="Symbol" panose="05050102010706020507" pitchFamily="18" charset="2"/>
              </a:rPr>
              <a:t>Spočítam osobitne stupne: 50 + 70 = 120</a:t>
            </a:r>
          </a:p>
          <a:p>
            <a:r>
              <a:rPr lang="sk-SK" dirty="0" smtClean="0">
                <a:sym typeface="Symbol" panose="05050102010706020507" pitchFamily="18" charset="2"/>
              </a:rPr>
              <a:t>Spočítam osobitne minúty: 40 + 30 = 70</a:t>
            </a:r>
          </a:p>
          <a:p>
            <a:r>
              <a:rPr lang="sk-SK" dirty="0" smtClean="0">
                <a:sym typeface="Symbol" panose="05050102010706020507" pitchFamily="18" charset="2"/>
              </a:rPr>
              <a:t>A napíšem výsledok:</a:t>
            </a:r>
          </a:p>
          <a:p>
            <a:r>
              <a:rPr lang="sk-SK" dirty="0"/>
              <a:t>50°40</a:t>
            </a:r>
            <a:r>
              <a:rPr lang="sk-SK" dirty="0">
                <a:sym typeface="Symbol" panose="05050102010706020507" pitchFamily="18" charset="2"/>
              </a:rPr>
              <a:t></a:t>
            </a:r>
            <a:r>
              <a:rPr lang="sk-SK" dirty="0"/>
              <a:t> + </a:t>
            </a:r>
            <a:r>
              <a:rPr lang="sk-SK" dirty="0" smtClean="0"/>
              <a:t>70°30</a:t>
            </a:r>
            <a:r>
              <a:rPr lang="sk-SK" dirty="0" smtClean="0">
                <a:sym typeface="Symbol" panose="05050102010706020507" pitchFamily="18" charset="2"/>
              </a:rPr>
              <a:t> = </a:t>
            </a:r>
            <a:r>
              <a:rPr lang="sk-SK" dirty="0" smtClean="0"/>
              <a:t>120°70</a:t>
            </a:r>
            <a:r>
              <a:rPr lang="sk-SK" dirty="0" smtClean="0">
                <a:sym typeface="Symbol" panose="05050102010706020507" pitchFamily="18" charset="2"/>
              </a:rPr>
              <a:t></a:t>
            </a:r>
          </a:p>
          <a:p>
            <a:r>
              <a:rPr lang="sk-SK" dirty="0" smtClean="0">
                <a:sym typeface="Symbol" panose="05050102010706020507" pitchFamily="18" charset="2"/>
              </a:rPr>
              <a:t>Všimnem si, že minút je viac ako 60, čiže ich ešte viem premeniť na stupne a minúty:</a:t>
            </a:r>
          </a:p>
          <a:p>
            <a:r>
              <a:rPr lang="sk-SK" dirty="0" smtClean="0">
                <a:sym typeface="Symbol" panose="05050102010706020507" pitchFamily="18" charset="2"/>
              </a:rPr>
              <a:t>70 = 1</a:t>
            </a:r>
            <a:r>
              <a:rPr lang="sk-SK" dirty="0" smtClean="0"/>
              <a:t>°10</a:t>
            </a:r>
            <a:r>
              <a:rPr lang="sk-SK" dirty="0" smtClean="0">
                <a:sym typeface="Symbol" panose="05050102010706020507" pitchFamily="18" charset="2"/>
              </a:rPr>
              <a:t>   - toto znamená, že k tým 120 stupňom ešte pridám jeden :</a:t>
            </a:r>
          </a:p>
          <a:p>
            <a:r>
              <a:rPr lang="sk-SK" dirty="0"/>
              <a:t>50°40</a:t>
            </a:r>
            <a:r>
              <a:rPr lang="sk-SK" dirty="0">
                <a:sym typeface="Symbol" panose="05050102010706020507" pitchFamily="18" charset="2"/>
              </a:rPr>
              <a:t></a:t>
            </a:r>
            <a:r>
              <a:rPr lang="sk-SK" dirty="0"/>
              <a:t> + 70°30</a:t>
            </a:r>
            <a:r>
              <a:rPr lang="sk-SK" dirty="0">
                <a:sym typeface="Symbol" panose="05050102010706020507" pitchFamily="18" charset="2"/>
              </a:rPr>
              <a:t> = </a:t>
            </a:r>
            <a:r>
              <a:rPr lang="sk-SK" dirty="0"/>
              <a:t>120°70</a:t>
            </a:r>
            <a:r>
              <a:rPr lang="sk-SK" dirty="0" smtClean="0">
                <a:sym typeface="Symbol" panose="05050102010706020507" pitchFamily="18" charset="2"/>
              </a:rPr>
              <a:t> = 121</a:t>
            </a:r>
            <a:r>
              <a:rPr lang="sk-SK" dirty="0" smtClean="0"/>
              <a:t>°10</a:t>
            </a:r>
            <a:r>
              <a:rPr lang="sk-SK" dirty="0">
                <a:sym typeface="Symbol" panose="05050102010706020507" pitchFamily="18" charset="2"/>
              </a:rPr>
              <a:t></a:t>
            </a:r>
          </a:p>
          <a:p>
            <a:pPr marL="0" indent="0">
              <a:buNone/>
            </a:pPr>
            <a:endParaRPr lang="sk-SK" dirty="0" smtClean="0">
              <a:sym typeface="Symbol" panose="05050102010706020507" pitchFamily="18" charset="2"/>
            </a:endParaRPr>
          </a:p>
          <a:p>
            <a:endParaRPr lang="sk-SK" dirty="0" smtClean="0">
              <a:sym typeface="Symbol" panose="05050102010706020507" pitchFamily="18" charset="2"/>
            </a:endParaRP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529838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Vyskúšajte si:</a:t>
            </a:r>
            <a:endParaRPr lang="sk-SK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2401599"/>
              </p:ext>
            </p:extLst>
          </p:nvPr>
        </p:nvGraphicFramePr>
        <p:xfrm>
          <a:off x="384561" y="2298819"/>
          <a:ext cx="5768412" cy="43754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0" name="Content Placeholder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749573579"/>
              </p:ext>
            </p:extLst>
          </p:nvPr>
        </p:nvGraphicFramePr>
        <p:xfrm>
          <a:off x="6288281" y="2280303"/>
          <a:ext cx="5768412" cy="43754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588402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6348683B-EEA5-4DCB-A406-196B22A0CB7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37EC4119-79F7-499E-B7D3-045BA49DD5C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0CCE3061-D0C0-4FEA-B81D-2216800CABF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09D7B983-31C2-486F-A80E-DD802A780ED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1243E1EE-54D4-4368-9465-B9FA614AA6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B7BE4BD6-B743-4A0D-BD6E-9C0D625CB2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>
        <p:bldSub>
          <a:bldDgm bld="one"/>
        </p:bldSub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Odčítanie – stupne + stupne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10287865" cy="3416300"/>
          </a:xfrm>
        </p:spPr>
        <p:txBody>
          <a:bodyPr/>
          <a:lstStyle/>
          <a:p>
            <a:endParaRPr lang="sk-SK" dirty="0" smtClean="0"/>
          </a:p>
          <a:p>
            <a:r>
              <a:rPr lang="sk-SK" dirty="0" smtClean="0"/>
              <a:t>Ak odčítavam len stupne so stupňami, je to jednoduché:</a:t>
            </a:r>
          </a:p>
          <a:p>
            <a:r>
              <a:rPr lang="sk-SK" dirty="0" smtClean="0"/>
              <a:t>Odčítam ich presne tak ako čísla, nezabudnem dopísať značku stupňov:</a:t>
            </a:r>
          </a:p>
          <a:p>
            <a:r>
              <a:rPr lang="sk-SK" dirty="0"/>
              <a:t>89° </a:t>
            </a:r>
            <a:r>
              <a:rPr lang="sk-SK" dirty="0" smtClean="0"/>
              <a:t>- 23° = 66 °</a:t>
            </a:r>
          </a:p>
          <a:p>
            <a:r>
              <a:rPr lang="sk-SK" dirty="0" smtClean="0"/>
              <a:t>130° - 80° = 50°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340904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9903304" cy="706964"/>
          </a:xfrm>
        </p:spPr>
        <p:txBody>
          <a:bodyPr/>
          <a:lstStyle/>
          <a:p>
            <a:r>
              <a:rPr lang="sk-SK" dirty="0" smtClean="0"/>
              <a:t>Odčítanie – stupne a minúty + stupne a minúty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10287865" cy="3416300"/>
          </a:xfrm>
        </p:spPr>
        <p:txBody>
          <a:bodyPr/>
          <a:lstStyle/>
          <a:p>
            <a:endParaRPr lang="sk-SK" dirty="0" smtClean="0"/>
          </a:p>
          <a:p>
            <a:r>
              <a:rPr lang="sk-SK" dirty="0" smtClean="0"/>
              <a:t>Ak už mám stupne aj minúty, odčítam </a:t>
            </a:r>
            <a:r>
              <a:rPr lang="sk-SK" b="1" dirty="0" smtClean="0">
                <a:solidFill>
                  <a:srgbClr val="C00000"/>
                </a:solidFill>
              </a:rPr>
              <a:t>OSOBITNE stupne a OSOBITNE minúty</a:t>
            </a:r>
            <a:r>
              <a:rPr lang="sk-SK" dirty="0" smtClean="0"/>
              <a:t>:</a:t>
            </a:r>
          </a:p>
          <a:p>
            <a:r>
              <a:rPr lang="sk-SK" dirty="0" smtClean="0"/>
              <a:t>30°50</a:t>
            </a:r>
            <a:r>
              <a:rPr lang="sk-SK" dirty="0" smtClean="0">
                <a:sym typeface="Symbol" panose="05050102010706020507" pitchFamily="18" charset="2"/>
              </a:rPr>
              <a:t></a:t>
            </a:r>
            <a:r>
              <a:rPr lang="sk-SK" dirty="0" smtClean="0"/>
              <a:t> - 25°15</a:t>
            </a:r>
            <a:r>
              <a:rPr lang="sk-SK" dirty="0" smtClean="0">
                <a:sym typeface="Symbol" panose="05050102010706020507" pitchFamily="18" charset="2"/>
              </a:rPr>
              <a:t>  = ?</a:t>
            </a:r>
          </a:p>
          <a:p>
            <a:r>
              <a:rPr lang="sk-SK" dirty="0" smtClean="0">
                <a:sym typeface="Symbol" panose="05050102010706020507" pitchFamily="18" charset="2"/>
              </a:rPr>
              <a:t>Odpočítam osobitne stupne: 30 – 25 = 5</a:t>
            </a:r>
          </a:p>
          <a:p>
            <a:r>
              <a:rPr lang="sk-SK" dirty="0" smtClean="0">
                <a:sym typeface="Symbol" panose="05050102010706020507" pitchFamily="18" charset="2"/>
              </a:rPr>
              <a:t>Spočítam osobitne minúty: 50 -15 = 35</a:t>
            </a:r>
          </a:p>
          <a:p>
            <a:r>
              <a:rPr lang="sk-SK" dirty="0" smtClean="0">
                <a:sym typeface="Symbol" panose="05050102010706020507" pitchFamily="18" charset="2"/>
              </a:rPr>
              <a:t>A napíšem výsledok:</a:t>
            </a:r>
          </a:p>
          <a:p>
            <a:r>
              <a:rPr lang="sk-SK" dirty="0"/>
              <a:t>30°50</a:t>
            </a:r>
            <a:r>
              <a:rPr lang="sk-SK" dirty="0">
                <a:sym typeface="Symbol" panose="05050102010706020507" pitchFamily="18" charset="2"/>
              </a:rPr>
              <a:t></a:t>
            </a:r>
            <a:r>
              <a:rPr lang="sk-SK" dirty="0"/>
              <a:t> - 25°15</a:t>
            </a:r>
            <a:r>
              <a:rPr lang="sk-SK" dirty="0">
                <a:sym typeface="Symbol" panose="05050102010706020507" pitchFamily="18" charset="2"/>
              </a:rPr>
              <a:t>  = </a:t>
            </a:r>
            <a:r>
              <a:rPr lang="sk-SK" dirty="0" smtClean="0">
                <a:sym typeface="Symbol" panose="05050102010706020507" pitchFamily="18" charset="2"/>
              </a:rPr>
              <a:t>5</a:t>
            </a:r>
            <a:r>
              <a:rPr lang="sk-SK" dirty="0" smtClean="0"/>
              <a:t>°35</a:t>
            </a:r>
            <a:r>
              <a:rPr lang="sk-SK" dirty="0" smtClean="0">
                <a:sym typeface="Symbol" panose="05050102010706020507" pitchFamily="18" charset="2"/>
              </a:rPr>
              <a:t>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031226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9903304" cy="706964"/>
          </a:xfrm>
        </p:spPr>
        <p:txBody>
          <a:bodyPr/>
          <a:lstStyle/>
          <a:p>
            <a:r>
              <a:rPr lang="sk-SK" dirty="0" smtClean="0"/>
              <a:t>Odčítanie – stupne a minúty + stupne a minúty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10287865" cy="3416300"/>
          </a:xfrm>
        </p:spPr>
        <p:txBody>
          <a:bodyPr/>
          <a:lstStyle/>
          <a:p>
            <a:endParaRPr lang="sk-SK" dirty="0" smtClean="0"/>
          </a:p>
          <a:p>
            <a:r>
              <a:rPr lang="sk-SK" b="1" dirty="0" smtClean="0">
                <a:solidFill>
                  <a:srgbClr val="C00000"/>
                </a:solidFill>
              </a:rPr>
              <a:t>A ČO, AK SA TO NEDÁ ???:</a:t>
            </a:r>
          </a:p>
          <a:p>
            <a:r>
              <a:rPr lang="sk-SK" dirty="0" smtClean="0"/>
              <a:t>90°10</a:t>
            </a:r>
            <a:r>
              <a:rPr lang="sk-SK" dirty="0" smtClean="0">
                <a:sym typeface="Symbol" panose="05050102010706020507" pitchFamily="18" charset="2"/>
              </a:rPr>
              <a:t></a:t>
            </a:r>
            <a:r>
              <a:rPr lang="sk-SK" dirty="0" smtClean="0"/>
              <a:t> - 45°15</a:t>
            </a:r>
            <a:r>
              <a:rPr lang="sk-SK" dirty="0" smtClean="0">
                <a:sym typeface="Symbol" panose="05050102010706020507" pitchFamily="18" charset="2"/>
              </a:rPr>
              <a:t>  = ?</a:t>
            </a:r>
          </a:p>
          <a:p>
            <a:r>
              <a:rPr lang="sk-SK" dirty="0" smtClean="0">
                <a:sym typeface="Symbol" panose="05050102010706020507" pitchFamily="18" charset="2"/>
              </a:rPr>
              <a:t>Všimnite si, že v prvom čísle je menej minút ako v druhom. Čo v takomto prípade?</a:t>
            </a:r>
          </a:p>
          <a:p>
            <a:r>
              <a:rPr lang="sk-SK" dirty="0" smtClean="0">
                <a:sym typeface="Symbol" panose="05050102010706020507" pitchFamily="18" charset="2"/>
              </a:rPr>
              <a:t>Vtedy si „požičiam“ jeden stupeň a premením ho na minúty:</a:t>
            </a:r>
          </a:p>
          <a:p>
            <a:r>
              <a:rPr lang="sk-SK" dirty="0"/>
              <a:t>90°10</a:t>
            </a:r>
            <a:r>
              <a:rPr lang="sk-SK" dirty="0">
                <a:sym typeface="Symbol" panose="05050102010706020507" pitchFamily="18" charset="2"/>
              </a:rPr>
              <a:t> </a:t>
            </a:r>
            <a:r>
              <a:rPr lang="sk-SK" dirty="0" smtClean="0">
                <a:sym typeface="Symbol" panose="05050102010706020507" pitchFamily="18" charset="2"/>
              </a:rPr>
              <a:t>= </a:t>
            </a:r>
            <a:r>
              <a:rPr lang="sk-SK" dirty="0" smtClean="0"/>
              <a:t>89° + 1° + 10</a:t>
            </a:r>
            <a:r>
              <a:rPr lang="sk-SK" dirty="0" smtClean="0">
                <a:sym typeface="Symbol" panose="05050102010706020507" pitchFamily="18" charset="2"/>
              </a:rPr>
              <a:t> = </a:t>
            </a:r>
            <a:r>
              <a:rPr lang="sk-SK" dirty="0"/>
              <a:t>89° + </a:t>
            </a:r>
            <a:r>
              <a:rPr lang="sk-SK" dirty="0" smtClean="0"/>
              <a:t>60</a:t>
            </a:r>
            <a:r>
              <a:rPr lang="sk-SK" dirty="0">
                <a:sym typeface="Symbol" panose="05050102010706020507" pitchFamily="18" charset="2"/>
              </a:rPr>
              <a:t></a:t>
            </a:r>
            <a:r>
              <a:rPr lang="sk-SK" dirty="0" smtClean="0"/>
              <a:t> </a:t>
            </a:r>
            <a:r>
              <a:rPr lang="sk-SK" dirty="0"/>
              <a:t>+ 10</a:t>
            </a:r>
            <a:r>
              <a:rPr lang="sk-SK" dirty="0">
                <a:sym typeface="Symbol" panose="05050102010706020507" pitchFamily="18" charset="2"/>
              </a:rPr>
              <a:t> </a:t>
            </a:r>
            <a:r>
              <a:rPr lang="sk-SK" dirty="0" smtClean="0">
                <a:sym typeface="Symbol" panose="05050102010706020507" pitchFamily="18" charset="2"/>
              </a:rPr>
              <a:t>= </a:t>
            </a:r>
            <a:r>
              <a:rPr lang="sk-SK" dirty="0" smtClean="0"/>
              <a:t>89°70</a:t>
            </a:r>
            <a:r>
              <a:rPr lang="sk-SK" dirty="0">
                <a:sym typeface="Symbol" panose="05050102010706020507" pitchFamily="18" charset="2"/>
              </a:rPr>
              <a:t></a:t>
            </a:r>
            <a:endParaRPr lang="sk-SK" dirty="0" smtClean="0">
              <a:sym typeface="Symbol" panose="05050102010706020507" pitchFamily="18" charset="2"/>
            </a:endParaRPr>
          </a:p>
          <a:p>
            <a:r>
              <a:rPr lang="sk-SK" dirty="0" smtClean="0">
                <a:sym typeface="Symbol" panose="05050102010706020507" pitchFamily="18" charset="2"/>
              </a:rPr>
              <a:t>A už len odčítam osobitne stupne a osobitne minúty:</a:t>
            </a:r>
          </a:p>
          <a:p>
            <a:r>
              <a:rPr lang="sk-SK" dirty="0"/>
              <a:t>90°10</a:t>
            </a:r>
            <a:r>
              <a:rPr lang="sk-SK" dirty="0">
                <a:sym typeface="Symbol" panose="05050102010706020507" pitchFamily="18" charset="2"/>
              </a:rPr>
              <a:t></a:t>
            </a:r>
            <a:r>
              <a:rPr lang="sk-SK" dirty="0"/>
              <a:t> - 45°15</a:t>
            </a:r>
            <a:r>
              <a:rPr lang="sk-SK" dirty="0">
                <a:sym typeface="Symbol" panose="05050102010706020507" pitchFamily="18" charset="2"/>
              </a:rPr>
              <a:t>  </a:t>
            </a:r>
            <a:r>
              <a:rPr lang="sk-SK" dirty="0" smtClean="0">
                <a:sym typeface="Symbol" panose="05050102010706020507" pitchFamily="18" charset="2"/>
              </a:rPr>
              <a:t>= </a:t>
            </a:r>
            <a:r>
              <a:rPr lang="sk-SK" dirty="0"/>
              <a:t>89°70</a:t>
            </a:r>
            <a:r>
              <a:rPr lang="sk-SK" dirty="0" smtClean="0">
                <a:sym typeface="Symbol" panose="05050102010706020507" pitchFamily="18" charset="2"/>
              </a:rPr>
              <a:t> - </a:t>
            </a:r>
            <a:r>
              <a:rPr lang="sk-SK" dirty="0"/>
              <a:t>45°15</a:t>
            </a:r>
            <a:r>
              <a:rPr lang="sk-SK" dirty="0">
                <a:sym typeface="Symbol" panose="05050102010706020507" pitchFamily="18" charset="2"/>
              </a:rPr>
              <a:t> </a:t>
            </a:r>
            <a:r>
              <a:rPr lang="sk-SK" dirty="0" smtClean="0">
                <a:sym typeface="Symbol" panose="05050102010706020507" pitchFamily="18" charset="2"/>
              </a:rPr>
              <a:t> = 44</a:t>
            </a:r>
            <a:r>
              <a:rPr lang="sk-SK" dirty="0" smtClean="0"/>
              <a:t>°55</a:t>
            </a:r>
            <a:r>
              <a:rPr lang="sk-SK" dirty="0" smtClean="0">
                <a:sym typeface="Symbol" panose="05050102010706020507" pitchFamily="18" charset="2"/>
              </a:rPr>
              <a:t>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299610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105</TotalTime>
  <Words>729</Words>
  <Application>Microsoft Office PowerPoint</Application>
  <PresentationFormat>Širokouhlá</PresentationFormat>
  <Paragraphs>108</Paragraphs>
  <Slides>13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13</vt:i4>
      </vt:variant>
    </vt:vector>
  </HeadingPairs>
  <TitlesOfParts>
    <vt:vector size="18" baseType="lpstr">
      <vt:lpstr>Arial</vt:lpstr>
      <vt:lpstr>Century Gothic</vt:lpstr>
      <vt:lpstr>Symbol</vt:lpstr>
      <vt:lpstr>Wingdings 3</vt:lpstr>
      <vt:lpstr>Ion Boardroom</vt:lpstr>
      <vt:lpstr>Operácie s uhlami MATEMATIKA 6. ročník</vt:lpstr>
      <vt:lpstr>Matematické operácie</vt:lpstr>
      <vt:lpstr>Sčítanie – stupne + stupne</vt:lpstr>
      <vt:lpstr>Sčítanie – stupne a minúty + stupne a minúty</vt:lpstr>
      <vt:lpstr>Sčítanie – stupne a minúty + stupne a minúty</vt:lpstr>
      <vt:lpstr>Vyskúšajte si:</vt:lpstr>
      <vt:lpstr>Odčítanie – stupne + stupne</vt:lpstr>
      <vt:lpstr>Odčítanie – stupne a minúty + stupne a minúty</vt:lpstr>
      <vt:lpstr>Odčítanie – stupne a minúty + stupne a minúty</vt:lpstr>
      <vt:lpstr>Vyskúšajte si:</vt:lpstr>
      <vt:lpstr>Násobenie</vt:lpstr>
      <vt:lpstr>Delenie</vt:lpstr>
      <vt:lpstr>Vyskúšajte si násobenie a delenie: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Operácie s uhlami</dc:title>
  <dc:creator>Andrea Repakova</dc:creator>
  <cp:lastModifiedBy>Učiteľ-ka</cp:lastModifiedBy>
  <cp:revision>14</cp:revision>
  <dcterms:created xsi:type="dcterms:W3CDTF">2020-10-27T14:14:53Z</dcterms:created>
  <dcterms:modified xsi:type="dcterms:W3CDTF">2021-10-24T15:55:56Z</dcterms:modified>
</cp:coreProperties>
</file>