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300" r:id="rId4"/>
    <p:sldId id="301" r:id="rId5"/>
    <p:sldId id="303" r:id="rId6"/>
    <p:sldId id="261" r:id="rId7"/>
    <p:sldId id="297" r:id="rId8"/>
    <p:sldId id="298" r:id="rId9"/>
    <p:sldId id="302" r:id="rId10"/>
    <p:sldId id="304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13D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94D08-3882-41A2-830F-7CB2CC6482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sk-SK"/>
        </a:p>
      </dgm:t>
    </dgm:pt>
    <dgm:pt modelId="{8C6513C6-8168-4F66-B785-7F42C3BFEAAC}">
      <dgm:prSet/>
      <dgm:spPr/>
      <dgm:t>
        <a:bodyPr/>
        <a:lstStyle/>
        <a:p>
          <a:pPr rtl="0"/>
          <a:r>
            <a:rPr lang="sk-SK" dirty="0" smtClean="0"/>
            <a:t>Ktorá z týchto častí je väčšia?</a:t>
          </a:r>
          <a:endParaRPr lang="sk-SK" dirty="0"/>
        </a:p>
      </dgm:t>
    </dgm:pt>
    <dgm:pt modelId="{6A3BCB6F-9F22-4D53-BC1B-F7C3FCF7CF1F}" type="parTrans" cxnId="{5393D05C-6373-4719-B39F-0694F4D4034B}">
      <dgm:prSet/>
      <dgm:spPr/>
      <dgm:t>
        <a:bodyPr/>
        <a:lstStyle/>
        <a:p>
          <a:endParaRPr lang="sk-SK"/>
        </a:p>
      </dgm:t>
    </dgm:pt>
    <dgm:pt modelId="{D12AE506-FE3A-438E-9406-3D27FCB7C2A6}" type="sibTrans" cxnId="{5393D05C-6373-4719-B39F-0694F4D4034B}">
      <dgm:prSet/>
      <dgm:spPr/>
      <dgm:t>
        <a:bodyPr/>
        <a:lstStyle/>
        <a:p>
          <a:endParaRPr lang="sk-SK"/>
        </a:p>
      </dgm:t>
    </dgm:pt>
    <dgm:pt modelId="{0EFF175B-8EA0-4425-9A68-E0E6687245BB}">
      <dgm:prSet/>
      <dgm:spPr/>
      <dgm:t>
        <a:bodyPr/>
        <a:lstStyle/>
        <a:p>
          <a:pPr rtl="0"/>
          <a:r>
            <a:rPr lang="sk-SK" smtClean="0"/>
            <a:t>Obe sú rovnaké!</a:t>
          </a:r>
          <a:endParaRPr lang="sk-SK"/>
        </a:p>
      </dgm:t>
    </dgm:pt>
    <dgm:pt modelId="{D1851A49-8774-4492-A91E-1F617DAD85A5}" type="parTrans" cxnId="{00A3E34B-19BE-4B63-B7B3-8E973976FBD7}">
      <dgm:prSet/>
      <dgm:spPr/>
      <dgm:t>
        <a:bodyPr/>
        <a:lstStyle/>
        <a:p>
          <a:endParaRPr lang="sk-SK"/>
        </a:p>
      </dgm:t>
    </dgm:pt>
    <dgm:pt modelId="{2DD19B28-3498-4B1E-A483-BF4C2ED78F70}" type="sibTrans" cxnId="{00A3E34B-19BE-4B63-B7B3-8E973976FBD7}">
      <dgm:prSet/>
      <dgm:spPr/>
      <dgm:t>
        <a:bodyPr/>
        <a:lstStyle/>
        <a:p>
          <a:endParaRPr lang="sk-SK"/>
        </a:p>
      </dgm:t>
    </dgm:pt>
    <dgm:pt modelId="{E1C816C2-1777-4B64-8A3C-A0722032EF86}" type="pres">
      <dgm:prSet presAssocID="{02594D08-3882-41A2-830F-7CB2CC648255}" presName="linear" presStyleCnt="0">
        <dgm:presLayoutVars>
          <dgm:animLvl val="lvl"/>
          <dgm:resizeHandles val="exact"/>
        </dgm:presLayoutVars>
      </dgm:prSet>
      <dgm:spPr/>
    </dgm:pt>
    <dgm:pt modelId="{F81947DD-4380-4C93-BF01-607ACDCACB8F}" type="pres">
      <dgm:prSet presAssocID="{8C6513C6-8168-4F66-B785-7F42C3BFEAAC}" presName="parentText" presStyleLbl="node1" presStyleIdx="0" presStyleCnt="2" custLinFactNeighborX="-2431" custLinFactNeighborY="-56023">
        <dgm:presLayoutVars>
          <dgm:chMax val="0"/>
          <dgm:bulletEnabled val="1"/>
        </dgm:presLayoutVars>
      </dgm:prSet>
      <dgm:spPr/>
    </dgm:pt>
    <dgm:pt modelId="{EC587747-5395-4063-98E7-AB5E3CD7B921}" type="pres">
      <dgm:prSet presAssocID="{D12AE506-FE3A-438E-9406-3D27FCB7C2A6}" presName="spacer" presStyleCnt="0"/>
      <dgm:spPr/>
    </dgm:pt>
    <dgm:pt modelId="{572B2AC4-77F5-44F0-85FB-05BCDC607ED3}" type="pres">
      <dgm:prSet presAssocID="{0EFF175B-8EA0-4425-9A68-E0E6687245B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0A3E34B-19BE-4B63-B7B3-8E973976FBD7}" srcId="{02594D08-3882-41A2-830F-7CB2CC648255}" destId="{0EFF175B-8EA0-4425-9A68-E0E6687245BB}" srcOrd="1" destOrd="0" parTransId="{D1851A49-8774-4492-A91E-1F617DAD85A5}" sibTransId="{2DD19B28-3498-4B1E-A483-BF4C2ED78F70}"/>
    <dgm:cxn modelId="{6A41F22A-21A3-40C3-AB04-634B69B9D50E}" type="presOf" srcId="{0EFF175B-8EA0-4425-9A68-E0E6687245BB}" destId="{572B2AC4-77F5-44F0-85FB-05BCDC607ED3}" srcOrd="0" destOrd="0" presId="urn:microsoft.com/office/officeart/2005/8/layout/vList2"/>
    <dgm:cxn modelId="{F053FEC8-A767-4635-B0DE-96243F1AB08D}" type="presOf" srcId="{02594D08-3882-41A2-830F-7CB2CC648255}" destId="{E1C816C2-1777-4B64-8A3C-A0722032EF86}" srcOrd="0" destOrd="0" presId="urn:microsoft.com/office/officeart/2005/8/layout/vList2"/>
    <dgm:cxn modelId="{5393D05C-6373-4719-B39F-0694F4D4034B}" srcId="{02594D08-3882-41A2-830F-7CB2CC648255}" destId="{8C6513C6-8168-4F66-B785-7F42C3BFEAAC}" srcOrd="0" destOrd="0" parTransId="{6A3BCB6F-9F22-4D53-BC1B-F7C3FCF7CF1F}" sibTransId="{D12AE506-FE3A-438E-9406-3D27FCB7C2A6}"/>
    <dgm:cxn modelId="{AF55EF00-CB0B-46A2-AD4E-CB99F2A5810C}" type="presOf" srcId="{8C6513C6-8168-4F66-B785-7F42C3BFEAAC}" destId="{F81947DD-4380-4C93-BF01-607ACDCACB8F}" srcOrd="0" destOrd="0" presId="urn:microsoft.com/office/officeart/2005/8/layout/vList2"/>
    <dgm:cxn modelId="{E19B22AA-B7C9-450C-8D05-7620B68FDCF1}" type="presParOf" srcId="{E1C816C2-1777-4B64-8A3C-A0722032EF86}" destId="{F81947DD-4380-4C93-BF01-607ACDCACB8F}" srcOrd="0" destOrd="0" presId="urn:microsoft.com/office/officeart/2005/8/layout/vList2"/>
    <dgm:cxn modelId="{219061F6-7DA3-4AFE-933B-C17728A77F0A}" type="presParOf" srcId="{E1C816C2-1777-4B64-8A3C-A0722032EF86}" destId="{EC587747-5395-4063-98E7-AB5E3CD7B921}" srcOrd="1" destOrd="0" presId="urn:microsoft.com/office/officeart/2005/8/layout/vList2"/>
    <dgm:cxn modelId="{1CF94956-813E-4CBD-9D91-D471CCC926F7}" type="presParOf" srcId="{E1C816C2-1777-4B64-8A3C-A0722032EF86}" destId="{572B2AC4-77F5-44F0-85FB-05BCDC607ED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DB4D26-226F-4AB4-BAF7-C29D3682A5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E4F72EAD-8CA8-4488-8700-47D6C37CB872}">
      <dgm:prSet/>
      <dgm:spPr/>
      <dgm:t>
        <a:bodyPr/>
        <a:lstStyle/>
        <a:p>
          <a:pPr rtl="0"/>
          <a:r>
            <a:rPr lang="sk-SK" dirty="0" smtClean="0"/>
            <a:t>Ak rozdelím meter na centimetre, tak 10 centimetrov je 10 stotín metra (0,10)</a:t>
          </a:r>
          <a:endParaRPr lang="sk-SK" dirty="0"/>
        </a:p>
      </dgm:t>
    </dgm:pt>
    <dgm:pt modelId="{2C310C8E-24F2-4B88-9F07-51E08F7560E1}" type="parTrans" cxnId="{FE8EA3AA-4D68-46EF-9542-45D2B90389C8}">
      <dgm:prSet/>
      <dgm:spPr/>
      <dgm:t>
        <a:bodyPr/>
        <a:lstStyle/>
        <a:p>
          <a:endParaRPr lang="sk-SK"/>
        </a:p>
      </dgm:t>
    </dgm:pt>
    <dgm:pt modelId="{E6DD3CC4-0295-458D-8BAA-4A6051E45D20}" type="sibTrans" cxnId="{FE8EA3AA-4D68-46EF-9542-45D2B90389C8}">
      <dgm:prSet/>
      <dgm:spPr/>
      <dgm:t>
        <a:bodyPr/>
        <a:lstStyle/>
        <a:p>
          <a:endParaRPr lang="sk-SK"/>
        </a:p>
      </dgm:t>
    </dgm:pt>
    <dgm:pt modelId="{167BBF06-D5A7-4D3B-961D-3F478C621E79}">
      <dgm:prSet/>
      <dgm:spPr/>
      <dgm:t>
        <a:bodyPr/>
        <a:lstStyle/>
        <a:p>
          <a:pPr rtl="0"/>
          <a:r>
            <a:rPr lang="sk-SK" dirty="0" smtClean="0"/>
            <a:t>Ak rozdelím meter na decimetre, tak 1 decimeter je 1 desatina metra (0,1)</a:t>
          </a:r>
          <a:endParaRPr lang="sk-SK" dirty="0"/>
        </a:p>
      </dgm:t>
    </dgm:pt>
    <dgm:pt modelId="{6CD3882A-EF88-4A3A-8540-ECC4054F42AE}" type="parTrans" cxnId="{42E5A111-30DB-4374-9A6A-779306D82D9F}">
      <dgm:prSet/>
      <dgm:spPr/>
      <dgm:t>
        <a:bodyPr/>
        <a:lstStyle/>
        <a:p>
          <a:endParaRPr lang="sk-SK"/>
        </a:p>
      </dgm:t>
    </dgm:pt>
    <dgm:pt modelId="{B6B2F477-736F-41EE-90A7-2DD45585F8C1}" type="sibTrans" cxnId="{42E5A111-30DB-4374-9A6A-779306D82D9F}">
      <dgm:prSet/>
      <dgm:spPr/>
      <dgm:t>
        <a:bodyPr/>
        <a:lstStyle/>
        <a:p>
          <a:endParaRPr lang="sk-SK"/>
        </a:p>
      </dgm:t>
    </dgm:pt>
    <dgm:pt modelId="{0125253E-0B9B-4427-A88B-EDAC341A593B}">
      <dgm:prSet/>
      <dgm:spPr/>
      <dgm:t>
        <a:bodyPr/>
        <a:lstStyle/>
        <a:p>
          <a:pPr rtl="0"/>
          <a:r>
            <a:rPr lang="sk-SK" dirty="0" smtClean="0"/>
            <a:t>10 centimetrov a 1 decimeter je taká istá dĺžka: 0,10 = 0,1</a:t>
          </a:r>
          <a:endParaRPr lang="sk-SK" dirty="0"/>
        </a:p>
      </dgm:t>
    </dgm:pt>
    <dgm:pt modelId="{9A5C3888-B774-46FA-A064-1FBD90E8159E}" type="parTrans" cxnId="{DB827992-C402-4CEE-A3A9-58D051357911}">
      <dgm:prSet/>
      <dgm:spPr/>
      <dgm:t>
        <a:bodyPr/>
        <a:lstStyle/>
        <a:p>
          <a:endParaRPr lang="sk-SK"/>
        </a:p>
      </dgm:t>
    </dgm:pt>
    <dgm:pt modelId="{B5D347DB-A516-4E24-AC94-B27ECDB85DD3}" type="sibTrans" cxnId="{DB827992-C402-4CEE-A3A9-58D051357911}">
      <dgm:prSet/>
      <dgm:spPr/>
      <dgm:t>
        <a:bodyPr/>
        <a:lstStyle/>
        <a:p>
          <a:endParaRPr lang="sk-SK"/>
        </a:p>
      </dgm:t>
    </dgm:pt>
    <dgm:pt modelId="{771FDB3B-3AD9-4B89-A931-C484F6335592}" type="pres">
      <dgm:prSet presAssocID="{FDDB4D26-226F-4AB4-BAF7-C29D3682A54A}" presName="linear" presStyleCnt="0">
        <dgm:presLayoutVars>
          <dgm:animLvl val="lvl"/>
          <dgm:resizeHandles val="exact"/>
        </dgm:presLayoutVars>
      </dgm:prSet>
      <dgm:spPr/>
    </dgm:pt>
    <dgm:pt modelId="{AFD68C04-0DDA-44D2-86EB-F6903A50C6BB}" type="pres">
      <dgm:prSet presAssocID="{E4F72EAD-8CA8-4488-8700-47D6C37CB87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8334477-E1FB-4870-9335-61F80C51DF0C}" type="pres">
      <dgm:prSet presAssocID="{E6DD3CC4-0295-458D-8BAA-4A6051E45D20}" presName="spacer" presStyleCnt="0"/>
      <dgm:spPr/>
    </dgm:pt>
    <dgm:pt modelId="{7C28DEDA-F9E6-45A8-A9E8-537C8A116427}" type="pres">
      <dgm:prSet presAssocID="{167BBF06-D5A7-4D3B-961D-3F478C621E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698D8C-5A07-4C3C-91F7-309B1699BD39}" type="pres">
      <dgm:prSet presAssocID="{B6B2F477-736F-41EE-90A7-2DD45585F8C1}" presName="spacer" presStyleCnt="0"/>
      <dgm:spPr/>
    </dgm:pt>
    <dgm:pt modelId="{81C04A7B-C493-46E7-BD71-154CB0F16244}" type="pres">
      <dgm:prSet presAssocID="{0125253E-0B9B-4427-A88B-EDAC341A593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B827992-C402-4CEE-A3A9-58D051357911}" srcId="{FDDB4D26-226F-4AB4-BAF7-C29D3682A54A}" destId="{0125253E-0B9B-4427-A88B-EDAC341A593B}" srcOrd="2" destOrd="0" parTransId="{9A5C3888-B774-46FA-A064-1FBD90E8159E}" sibTransId="{B5D347DB-A516-4E24-AC94-B27ECDB85DD3}"/>
    <dgm:cxn modelId="{79354389-7EFC-436C-91DB-A569A6902C81}" type="presOf" srcId="{E4F72EAD-8CA8-4488-8700-47D6C37CB872}" destId="{AFD68C04-0DDA-44D2-86EB-F6903A50C6BB}" srcOrd="0" destOrd="0" presId="urn:microsoft.com/office/officeart/2005/8/layout/vList2"/>
    <dgm:cxn modelId="{FE8EA3AA-4D68-46EF-9542-45D2B90389C8}" srcId="{FDDB4D26-226F-4AB4-BAF7-C29D3682A54A}" destId="{E4F72EAD-8CA8-4488-8700-47D6C37CB872}" srcOrd="0" destOrd="0" parTransId="{2C310C8E-24F2-4B88-9F07-51E08F7560E1}" sibTransId="{E6DD3CC4-0295-458D-8BAA-4A6051E45D20}"/>
    <dgm:cxn modelId="{6F454979-4B0A-4025-9995-AF451E1DF371}" type="presOf" srcId="{0125253E-0B9B-4427-A88B-EDAC341A593B}" destId="{81C04A7B-C493-46E7-BD71-154CB0F16244}" srcOrd="0" destOrd="0" presId="urn:microsoft.com/office/officeart/2005/8/layout/vList2"/>
    <dgm:cxn modelId="{426345A7-4F5A-4782-B7AB-B3D4FC6E9DEF}" type="presOf" srcId="{FDDB4D26-226F-4AB4-BAF7-C29D3682A54A}" destId="{771FDB3B-3AD9-4B89-A931-C484F6335592}" srcOrd="0" destOrd="0" presId="urn:microsoft.com/office/officeart/2005/8/layout/vList2"/>
    <dgm:cxn modelId="{42E5A111-30DB-4374-9A6A-779306D82D9F}" srcId="{FDDB4D26-226F-4AB4-BAF7-C29D3682A54A}" destId="{167BBF06-D5A7-4D3B-961D-3F478C621E79}" srcOrd="1" destOrd="0" parTransId="{6CD3882A-EF88-4A3A-8540-ECC4054F42AE}" sibTransId="{B6B2F477-736F-41EE-90A7-2DD45585F8C1}"/>
    <dgm:cxn modelId="{11FEC19C-0A9F-41C0-8262-9F001A819917}" type="presOf" srcId="{167BBF06-D5A7-4D3B-961D-3F478C621E79}" destId="{7C28DEDA-F9E6-45A8-A9E8-537C8A116427}" srcOrd="0" destOrd="0" presId="urn:microsoft.com/office/officeart/2005/8/layout/vList2"/>
    <dgm:cxn modelId="{70352D9B-435B-4A2D-995B-63AB33B51B88}" type="presParOf" srcId="{771FDB3B-3AD9-4B89-A931-C484F6335592}" destId="{AFD68C04-0DDA-44D2-86EB-F6903A50C6BB}" srcOrd="0" destOrd="0" presId="urn:microsoft.com/office/officeart/2005/8/layout/vList2"/>
    <dgm:cxn modelId="{1188BE4F-70B2-4712-BB4D-8353AFE002A3}" type="presParOf" srcId="{771FDB3B-3AD9-4B89-A931-C484F6335592}" destId="{08334477-E1FB-4870-9335-61F80C51DF0C}" srcOrd="1" destOrd="0" presId="urn:microsoft.com/office/officeart/2005/8/layout/vList2"/>
    <dgm:cxn modelId="{6E543599-C7BC-4589-84A4-AE9DC3CF78FB}" type="presParOf" srcId="{771FDB3B-3AD9-4B89-A931-C484F6335592}" destId="{7C28DEDA-F9E6-45A8-A9E8-537C8A116427}" srcOrd="2" destOrd="0" presId="urn:microsoft.com/office/officeart/2005/8/layout/vList2"/>
    <dgm:cxn modelId="{3AC1C11B-2804-4ECC-B2F1-78F33BCAF915}" type="presParOf" srcId="{771FDB3B-3AD9-4B89-A931-C484F6335592}" destId="{7D698D8C-5A07-4C3C-91F7-309B1699BD39}" srcOrd="3" destOrd="0" presId="urn:microsoft.com/office/officeart/2005/8/layout/vList2"/>
    <dgm:cxn modelId="{E852BEB6-5766-452D-805F-B107579619B7}" type="presParOf" srcId="{771FDB3B-3AD9-4B89-A931-C484F6335592}" destId="{81C04A7B-C493-46E7-BD71-154CB0F1624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BB2376-7577-4298-B058-8C2E675A10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4286DF5C-26D0-43D4-8D89-23FC5E945F1E}">
      <dgm:prSet/>
      <dgm:spPr/>
      <dgm:t>
        <a:bodyPr/>
        <a:lstStyle/>
        <a:p>
          <a:pPr rtl="0"/>
          <a:r>
            <a:rPr lang="sk-SK" dirty="0" smtClean="0"/>
            <a:t>0,1 = 0,10 = 0,100 = 0,1000 = ...</a:t>
          </a:r>
          <a:endParaRPr lang="sk-SK" dirty="0"/>
        </a:p>
      </dgm:t>
    </dgm:pt>
    <dgm:pt modelId="{61F80041-427E-4DBD-A325-1B923C463986}" type="parTrans" cxnId="{9B376873-07A0-498C-BFE1-AAEBB594F234}">
      <dgm:prSet/>
      <dgm:spPr/>
      <dgm:t>
        <a:bodyPr/>
        <a:lstStyle/>
        <a:p>
          <a:endParaRPr lang="sk-SK"/>
        </a:p>
      </dgm:t>
    </dgm:pt>
    <dgm:pt modelId="{2A29C259-BCAB-4F42-81C8-833D64A42B04}" type="sibTrans" cxnId="{9B376873-07A0-498C-BFE1-AAEBB594F234}">
      <dgm:prSet/>
      <dgm:spPr/>
      <dgm:t>
        <a:bodyPr/>
        <a:lstStyle/>
        <a:p>
          <a:endParaRPr lang="sk-SK"/>
        </a:p>
      </dgm:t>
    </dgm:pt>
    <dgm:pt modelId="{320B56FD-E98C-46FE-B1F0-56046FCB7276}">
      <dgm:prSet/>
      <dgm:spPr/>
      <dgm:t>
        <a:bodyPr/>
        <a:lstStyle/>
        <a:p>
          <a:pPr rtl="0"/>
          <a:r>
            <a:rPr lang="sk-SK" dirty="0" smtClean="0"/>
            <a:t>2,3 = 2,30 = 2,300 = 2,3000 = ...</a:t>
          </a:r>
          <a:endParaRPr lang="sk-SK" dirty="0"/>
        </a:p>
      </dgm:t>
    </dgm:pt>
    <dgm:pt modelId="{9BC52B5F-2FBC-4928-A546-77C02D650887}" type="parTrans" cxnId="{9742B69D-ED49-4D9A-A019-13AEE12A227E}">
      <dgm:prSet/>
      <dgm:spPr/>
      <dgm:t>
        <a:bodyPr/>
        <a:lstStyle/>
        <a:p>
          <a:endParaRPr lang="sk-SK"/>
        </a:p>
      </dgm:t>
    </dgm:pt>
    <dgm:pt modelId="{BE4601A7-0C2C-47CC-B6B1-1122569495D2}" type="sibTrans" cxnId="{9742B69D-ED49-4D9A-A019-13AEE12A227E}">
      <dgm:prSet/>
      <dgm:spPr/>
      <dgm:t>
        <a:bodyPr/>
        <a:lstStyle/>
        <a:p>
          <a:endParaRPr lang="sk-SK"/>
        </a:p>
      </dgm:t>
    </dgm:pt>
    <dgm:pt modelId="{3D211693-C7D1-4733-9DAB-F3D7EE568DD8}">
      <dgm:prSet/>
      <dgm:spPr/>
      <dgm:t>
        <a:bodyPr/>
        <a:lstStyle/>
        <a:p>
          <a:pPr rtl="0"/>
          <a:r>
            <a:rPr lang="sk-SK" dirty="0" smtClean="0"/>
            <a:t>7,5 = 7,50 = 7,500 = 7,5000 = ...</a:t>
          </a:r>
          <a:endParaRPr lang="sk-SK" dirty="0"/>
        </a:p>
      </dgm:t>
    </dgm:pt>
    <dgm:pt modelId="{0D4EFBE9-0D8F-442C-805F-D780EAE0CB9F}" type="parTrans" cxnId="{4A9BA630-C180-4F3A-B3D6-E6D670AC7E60}">
      <dgm:prSet/>
      <dgm:spPr/>
      <dgm:t>
        <a:bodyPr/>
        <a:lstStyle/>
        <a:p>
          <a:endParaRPr lang="sk-SK"/>
        </a:p>
      </dgm:t>
    </dgm:pt>
    <dgm:pt modelId="{DEAC6FD3-D336-4857-AC05-246D8CE3B7E1}" type="sibTrans" cxnId="{4A9BA630-C180-4F3A-B3D6-E6D670AC7E60}">
      <dgm:prSet/>
      <dgm:spPr/>
      <dgm:t>
        <a:bodyPr/>
        <a:lstStyle/>
        <a:p>
          <a:endParaRPr lang="sk-SK"/>
        </a:p>
      </dgm:t>
    </dgm:pt>
    <dgm:pt modelId="{3B4188C3-63C7-49CA-98E2-2D4513CAC899}" type="pres">
      <dgm:prSet presAssocID="{74BB2376-7577-4298-B058-8C2E675A10DE}" presName="linear" presStyleCnt="0">
        <dgm:presLayoutVars>
          <dgm:animLvl val="lvl"/>
          <dgm:resizeHandles val="exact"/>
        </dgm:presLayoutVars>
      </dgm:prSet>
      <dgm:spPr/>
    </dgm:pt>
    <dgm:pt modelId="{E85B098A-89D6-482C-B18E-F5EB89D9B159}" type="pres">
      <dgm:prSet presAssocID="{4286DF5C-26D0-43D4-8D89-23FC5E945F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4BB0766-4B18-4F98-84FB-4DC1F7A467A0}" type="pres">
      <dgm:prSet presAssocID="{2A29C259-BCAB-4F42-81C8-833D64A42B04}" presName="spacer" presStyleCnt="0"/>
      <dgm:spPr/>
    </dgm:pt>
    <dgm:pt modelId="{B350AB7A-3C35-4348-8888-DCCC7F9CB485}" type="pres">
      <dgm:prSet presAssocID="{320B56FD-E98C-46FE-B1F0-56046FCB72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176FB9-61AE-4562-8495-58E1B965CA99}" type="pres">
      <dgm:prSet presAssocID="{BE4601A7-0C2C-47CC-B6B1-1122569495D2}" presName="spacer" presStyleCnt="0"/>
      <dgm:spPr/>
    </dgm:pt>
    <dgm:pt modelId="{5C3DC0F3-97C9-48D5-9375-24F976D69621}" type="pres">
      <dgm:prSet presAssocID="{3D211693-C7D1-4733-9DAB-F3D7EE568DD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6E6B4B9-1474-429E-A9DF-7DEE6DBBFA84}" type="presOf" srcId="{320B56FD-E98C-46FE-B1F0-56046FCB7276}" destId="{B350AB7A-3C35-4348-8888-DCCC7F9CB485}" srcOrd="0" destOrd="0" presId="urn:microsoft.com/office/officeart/2005/8/layout/vList2"/>
    <dgm:cxn modelId="{9742B69D-ED49-4D9A-A019-13AEE12A227E}" srcId="{74BB2376-7577-4298-B058-8C2E675A10DE}" destId="{320B56FD-E98C-46FE-B1F0-56046FCB7276}" srcOrd="1" destOrd="0" parTransId="{9BC52B5F-2FBC-4928-A546-77C02D650887}" sibTransId="{BE4601A7-0C2C-47CC-B6B1-1122569495D2}"/>
    <dgm:cxn modelId="{F451AC4C-DDDF-4D18-81BE-942F43583D91}" type="presOf" srcId="{74BB2376-7577-4298-B058-8C2E675A10DE}" destId="{3B4188C3-63C7-49CA-98E2-2D4513CAC899}" srcOrd="0" destOrd="0" presId="urn:microsoft.com/office/officeart/2005/8/layout/vList2"/>
    <dgm:cxn modelId="{9B376873-07A0-498C-BFE1-AAEBB594F234}" srcId="{74BB2376-7577-4298-B058-8C2E675A10DE}" destId="{4286DF5C-26D0-43D4-8D89-23FC5E945F1E}" srcOrd="0" destOrd="0" parTransId="{61F80041-427E-4DBD-A325-1B923C463986}" sibTransId="{2A29C259-BCAB-4F42-81C8-833D64A42B04}"/>
    <dgm:cxn modelId="{528337DC-510B-4CAB-9028-EAA54B77CFA6}" type="presOf" srcId="{3D211693-C7D1-4733-9DAB-F3D7EE568DD8}" destId="{5C3DC0F3-97C9-48D5-9375-24F976D69621}" srcOrd="0" destOrd="0" presId="urn:microsoft.com/office/officeart/2005/8/layout/vList2"/>
    <dgm:cxn modelId="{4A9BA630-C180-4F3A-B3D6-E6D670AC7E60}" srcId="{74BB2376-7577-4298-B058-8C2E675A10DE}" destId="{3D211693-C7D1-4733-9DAB-F3D7EE568DD8}" srcOrd="2" destOrd="0" parTransId="{0D4EFBE9-0D8F-442C-805F-D780EAE0CB9F}" sibTransId="{DEAC6FD3-D336-4857-AC05-246D8CE3B7E1}"/>
    <dgm:cxn modelId="{A2717F30-7B6A-4CA9-9CEA-A973A5479E0B}" type="presOf" srcId="{4286DF5C-26D0-43D4-8D89-23FC5E945F1E}" destId="{E85B098A-89D6-482C-B18E-F5EB89D9B159}" srcOrd="0" destOrd="0" presId="urn:microsoft.com/office/officeart/2005/8/layout/vList2"/>
    <dgm:cxn modelId="{DB48A2EF-5FE7-40B5-AE92-524966580280}" type="presParOf" srcId="{3B4188C3-63C7-49CA-98E2-2D4513CAC899}" destId="{E85B098A-89D6-482C-B18E-F5EB89D9B159}" srcOrd="0" destOrd="0" presId="urn:microsoft.com/office/officeart/2005/8/layout/vList2"/>
    <dgm:cxn modelId="{8AFE0F71-0A74-4997-A96C-7AAD35101BB8}" type="presParOf" srcId="{3B4188C3-63C7-49CA-98E2-2D4513CAC899}" destId="{34BB0766-4B18-4F98-84FB-4DC1F7A467A0}" srcOrd="1" destOrd="0" presId="urn:microsoft.com/office/officeart/2005/8/layout/vList2"/>
    <dgm:cxn modelId="{79DCB71D-D290-445B-8DCC-92F23AAC4947}" type="presParOf" srcId="{3B4188C3-63C7-49CA-98E2-2D4513CAC899}" destId="{B350AB7A-3C35-4348-8888-DCCC7F9CB485}" srcOrd="2" destOrd="0" presId="urn:microsoft.com/office/officeart/2005/8/layout/vList2"/>
    <dgm:cxn modelId="{04561F76-E72F-4FFF-8C77-BCF0B62B69D6}" type="presParOf" srcId="{3B4188C3-63C7-49CA-98E2-2D4513CAC899}" destId="{C9176FB9-61AE-4562-8495-58E1B965CA99}" srcOrd="3" destOrd="0" presId="urn:microsoft.com/office/officeart/2005/8/layout/vList2"/>
    <dgm:cxn modelId="{9C672F9E-75EE-4F89-BD2C-24F5D9AAD9E9}" type="presParOf" srcId="{3B4188C3-63C7-49CA-98E2-2D4513CAC899}" destId="{5C3DC0F3-97C9-48D5-9375-24F976D6962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E6D079-EC44-4E8C-9DF7-1DE6F46A4F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FF989A1A-F803-4F83-8EAC-42ECFB22D3CB}">
      <dgm:prSet/>
      <dgm:spPr/>
      <dgm:t>
        <a:bodyPr/>
        <a:lstStyle/>
        <a:p>
          <a:pPr rtl="0"/>
          <a:r>
            <a:rPr lang="sk-SK" dirty="0" smtClean="0"/>
            <a:t>Aj keď vieme, že 4 je menej ako 13, musíme si uvedomiť:</a:t>
          </a:r>
          <a:endParaRPr lang="sk-SK" dirty="0"/>
        </a:p>
      </dgm:t>
    </dgm:pt>
    <dgm:pt modelId="{5B19084C-7F8F-40B6-B125-093FA1B01081}" type="parTrans" cxnId="{50E528EC-166C-4EA5-83ED-57FB66AE1636}">
      <dgm:prSet/>
      <dgm:spPr/>
      <dgm:t>
        <a:bodyPr/>
        <a:lstStyle/>
        <a:p>
          <a:endParaRPr lang="sk-SK"/>
        </a:p>
      </dgm:t>
    </dgm:pt>
    <dgm:pt modelId="{84B5DF1C-6E56-40B3-B10B-EF538C796438}" type="sibTrans" cxnId="{50E528EC-166C-4EA5-83ED-57FB66AE1636}">
      <dgm:prSet/>
      <dgm:spPr/>
      <dgm:t>
        <a:bodyPr/>
        <a:lstStyle/>
        <a:p>
          <a:endParaRPr lang="sk-SK"/>
        </a:p>
      </dgm:t>
    </dgm:pt>
    <dgm:pt modelId="{F0914A8F-9E4D-450C-B3EB-B1AE5C84D048}">
      <dgm:prSet/>
      <dgm:spPr/>
      <dgm:t>
        <a:bodyPr/>
        <a:lstStyle/>
        <a:p>
          <a:pPr rtl="0"/>
          <a:r>
            <a:rPr lang="sk-SK" smtClean="0"/>
            <a:t>4 sú DESATINY</a:t>
          </a:r>
          <a:endParaRPr lang="sk-SK"/>
        </a:p>
      </dgm:t>
    </dgm:pt>
    <dgm:pt modelId="{87967EFA-D961-481F-8ED7-780F1D17208B}" type="parTrans" cxnId="{03CFCBF9-CCC0-4DEE-921A-5A4076C83748}">
      <dgm:prSet/>
      <dgm:spPr/>
      <dgm:t>
        <a:bodyPr/>
        <a:lstStyle/>
        <a:p>
          <a:endParaRPr lang="sk-SK"/>
        </a:p>
      </dgm:t>
    </dgm:pt>
    <dgm:pt modelId="{90C675FA-D9C6-4E37-98D2-88CD1D257D77}" type="sibTrans" cxnId="{03CFCBF9-CCC0-4DEE-921A-5A4076C83748}">
      <dgm:prSet/>
      <dgm:spPr/>
      <dgm:t>
        <a:bodyPr/>
        <a:lstStyle/>
        <a:p>
          <a:endParaRPr lang="sk-SK"/>
        </a:p>
      </dgm:t>
    </dgm:pt>
    <dgm:pt modelId="{EFB63BEF-B93A-4F6A-813E-BADF4CB0628F}">
      <dgm:prSet/>
      <dgm:spPr/>
      <dgm:t>
        <a:bodyPr/>
        <a:lstStyle/>
        <a:p>
          <a:pPr rtl="0"/>
          <a:r>
            <a:rPr lang="sk-SK" smtClean="0"/>
            <a:t>13 je STOTÍN</a:t>
          </a:r>
          <a:endParaRPr lang="sk-SK"/>
        </a:p>
      </dgm:t>
    </dgm:pt>
    <dgm:pt modelId="{E6CE8D5D-F822-4978-9982-15E04D67B7D4}" type="parTrans" cxnId="{31C7D475-F2A3-42F5-9A2A-F8EB60D5C04C}">
      <dgm:prSet/>
      <dgm:spPr/>
      <dgm:t>
        <a:bodyPr/>
        <a:lstStyle/>
        <a:p>
          <a:endParaRPr lang="sk-SK"/>
        </a:p>
      </dgm:t>
    </dgm:pt>
    <dgm:pt modelId="{B2B34B1F-28F5-4FA6-BBDE-DF634E0854C3}" type="sibTrans" cxnId="{31C7D475-F2A3-42F5-9A2A-F8EB60D5C04C}">
      <dgm:prSet/>
      <dgm:spPr/>
      <dgm:t>
        <a:bodyPr/>
        <a:lstStyle/>
        <a:p>
          <a:endParaRPr lang="sk-SK"/>
        </a:p>
      </dgm:t>
    </dgm:pt>
    <dgm:pt modelId="{FFF4D078-7361-4867-8788-0456E53E0129}">
      <dgm:prSet/>
      <dgm:spPr/>
      <dgm:t>
        <a:bodyPr/>
        <a:lstStyle/>
        <a:p>
          <a:pPr rtl="0"/>
          <a:r>
            <a:rPr lang="sk-SK" dirty="0" smtClean="0"/>
            <a:t>nemôžem porovnávať „hrušky s jablkami“</a:t>
          </a:r>
          <a:endParaRPr lang="sk-SK" dirty="0"/>
        </a:p>
      </dgm:t>
    </dgm:pt>
    <dgm:pt modelId="{B768749E-0687-43EB-B0D9-7DD3B2B5FDD0}" type="parTrans" cxnId="{1B8688D5-AD93-4566-9A5F-4F2990B236F9}">
      <dgm:prSet/>
      <dgm:spPr/>
      <dgm:t>
        <a:bodyPr/>
        <a:lstStyle/>
        <a:p>
          <a:endParaRPr lang="sk-SK"/>
        </a:p>
      </dgm:t>
    </dgm:pt>
    <dgm:pt modelId="{CC4B4139-6E4F-414B-8F80-8777CEEB10B5}" type="sibTrans" cxnId="{1B8688D5-AD93-4566-9A5F-4F2990B236F9}">
      <dgm:prSet/>
      <dgm:spPr/>
      <dgm:t>
        <a:bodyPr/>
        <a:lstStyle/>
        <a:p>
          <a:endParaRPr lang="sk-SK"/>
        </a:p>
      </dgm:t>
    </dgm:pt>
    <dgm:pt modelId="{995BB365-74B0-4635-8DED-154025948C39}">
      <dgm:prSet/>
      <dgm:spPr/>
      <dgm:t>
        <a:bodyPr/>
        <a:lstStyle/>
        <a:p>
          <a:pPr rtl="0"/>
          <a:r>
            <a:rPr lang="sk-SK" smtClean="0"/>
            <a:t>4 DESATINY zapíšem ako 40 STOTÍN</a:t>
          </a:r>
          <a:endParaRPr lang="sk-SK"/>
        </a:p>
      </dgm:t>
    </dgm:pt>
    <dgm:pt modelId="{A87B6396-9889-470B-9AE8-EC2C3A76E80C}" type="parTrans" cxnId="{7DE1B9CF-19A5-42D9-A2BF-1A0D8ECF93DD}">
      <dgm:prSet/>
      <dgm:spPr/>
      <dgm:t>
        <a:bodyPr/>
        <a:lstStyle/>
        <a:p>
          <a:endParaRPr lang="sk-SK"/>
        </a:p>
      </dgm:t>
    </dgm:pt>
    <dgm:pt modelId="{9F67913A-1C09-4787-90EF-9FBAF9DD9F45}" type="sibTrans" cxnId="{7DE1B9CF-19A5-42D9-A2BF-1A0D8ECF93DD}">
      <dgm:prSet/>
      <dgm:spPr/>
      <dgm:t>
        <a:bodyPr/>
        <a:lstStyle/>
        <a:p>
          <a:endParaRPr lang="sk-SK"/>
        </a:p>
      </dgm:t>
    </dgm:pt>
    <dgm:pt modelId="{D8B5C715-F654-42F1-B615-537040878F66}">
      <dgm:prSet/>
      <dgm:spPr/>
      <dgm:t>
        <a:bodyPr/>
        <a:lstStyle/>
        <a:p>
          <a:pPr rtl="0"/>
          <a:r>
            <a:rPr lang="sk-SK" smtClean="0"/>
            <a:t>5,4 = 5,40</a:t>
          </a:r>
          <a:endParaRPr lang="sk-SK"/>
        </a:p>
      </dgm:t>
    </dgm:pt>
    <dgm:pt modelId="{4C14649E-11C7-4C84-B067-B918B01C0C82}" type="parTrans" cxnId="{9463F490-A5CA-4342-BD0D-45EB2A4CC6EA}">
      <dgm:prSet/>
      <dgm:spPr/>
      <dgm:t>
        <a:bodyPr/>
        <a:lstStyle/>
        <a:p>
          <a:endParaRPr lang="sk-SK"/>
        </a:p>
      </dgm:t>
    </dgm:pt>
    <dgm:pt modelId="{37ECB0EF-3887-4CD0-9C2F-831969D04F6E}" type="sibTrans" cxnId="{9463F490-A5CA-4342-BD0D-45EB2A4CC6EA}">
      <dgm:prSet/>
      <dgm:spPr/>
      <dgm:t>
        <a:bodyPr/>
        <a:lstStyle/>
        <a:p>
          <a:endParaRPr lang="sk-SK"/>
        </a:p>
      </dgm:t>
    </dgm:pt>
    <dgm:pt modelId="{F1E3F22B-2A74-48D6-84CD-B9EFE152E8B1}">
      <dgm:prSet/>
      <dgm:spPr/>
      <dgm:t>
        <a:bodyPr/>
        <a:lstStyle/>
        <a:p>
          <a:pPr rtl="0"/>
          <a:r>
            <a:rPr lang="sk-SK" dirty="0" smtClean="0"/>
            <a:t>hovoríme tomu: doplním na rovnaký počet desatinných miest</a:t>
          </a:r>
          <a:endParaRPr lang="sk-SK" dirty="0"/>
        </a:p>
      </dgm:t>
    </dgm:pt>
    <dgm:pt modelId="{EB89F10D-7135-49C7-BC38-A55EF9218ED3}" type="parTrans" cxnId="{8A390DC6-FAF1-4523-8872-22B2456D5433}">
      <dgm:prSet/>
      <dgm:spPr/>
      <dgm:t>
        <a:bodyPr/>
        <a:lstStyle/>
        <a:p>
          <a:endParaRPr lang="sk-SK"/>
        </a:p>
      </dgm:t>
    </dgm:pt>
    <dgm:pt modelId="{D9863EBE-9D4F-44DE-B26A-7A1FA7AB7D1D}" type="sibTrans" cxnId="{8A390DC6-FAF1-4523-8872-22B2456D5433}">
      <dgm:prSet/>
      <dgm:spPr/>
      <dgm:t>
        <a:bodyPr/>
        <a:lstStyle/>
        <a:p>
          <a:endParaRPr lang="sk-SK"/>
        </a:p>
      </dgm:t>
    </dgm:pt>
    <dgm:pt modelId="{4EEF0B22-AB61-4995-A576-CBF7CE926701}">
      <dgm:prSet/>
      <dgm:spPr/>
      <dgm:t>
        <a:bodyPr/>
        <a:lstStyle/>
        <a:p>
          <a:pPr rtl="0"/>
          <a:r>
            <a:rPr lang="sk-SK" dirty="0" smtClean="0"/>
            <a:t>a potom je už porovnanie jednoduché</a:t>
          </a:r>
          <a:endParaRPr lang="sk-SK" dirty="0"/>
        </a:p>
      </dgm:t>
    </dgm:pt>
    <dgm:pt modelId="{54DD0601-094B-4F15-87B0-33D001344342}" type="parTrans" cxnId="{C26A862E-CF8D-4BF4-9A48-EC3327457159}">
      <dgm:prSet/>
      <dgm:spPr/>
      <dgm:t>
        <a:bodyPr/>
        <a:lstStyle/>
        <a:p>
          <a:endParaRPr lang="sk-SK"/>
        </a:p>
      </dgm:t>
    </dgm:pt>
    <dgm:pt modelId="{12E76EFD-5B83-4AC6-B3B2-EFF9F35563EE}" type="sibTrans" cxnId="{C26A862E-CF8D-4BF4-9A48-EC3327457159}">
      <dgm:prSet/>
      <dgm:spPr/>
      <dgm:t>
        <a:bodyPr/>
        <a:lstStyle/>
        <a:p>
          <a:endParaRPr lang="sk-SK"/>
        </a:p>
      </dgm:t>
    </dgm:pt>
    <dgm:pt modelId="{6C4330F5-262B-4179-9316-DC0BF60C86C2}" type="pres">
      <dgm:prSet presAssocID="{24E6D079-EC44-4E8C-9DF7-1DE6F46A4FAB}" presName="linear" presStyleCnt="0">
        <dgm:presLayoutVars>
          <dgm:animLvl val="lvl"/>
          <dgm:resizeHandles val="exact"/>
        </dgm:presLayoutVars>
      </dgm:prSet>
      <dgm:spPr/>
    </dgm:pt>
    <dgm:pt modelId="{7D578A5A-ECB1-403B-9F1C-70264DB67F27}" type="pres">
      <dgm:prSet presAssocID="{FF989A1A-F803-4F83-8EAC-42ECFB22D3C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3A2EAC5-11C9-4860-AA72-104CF6B51940}" type="pres">
      <dgm:prSet presAssocID="{84B5DF1C-6E56-40B3-B10B-EF538C796438}" presName="spacer" presStyleCnt="0"/>
      <dgm:spPr/>
    </dgm:pt>
    <dgm:pt modelId="{5A9B9864-6433-4DD8-A011-37C8839329EA}" type="pres">
      <dgm:prSet presAssocID="{F0914A8F-9E4D-450C-B3EB-B1AE5C84D04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111BF2C-BBE2-4067-809E-86EAF3425CD6}" type="pres">
      <dgm:prSet presAssocID="{90C675FA-D9C6-4E37-98D2-88CD1D257D77}" presName="spacer" presStyleCnt="0"/>
      <dgm:spPr/>
    </dgm:pt>
    <dgm:pt modelId="{D0AA94E2-AC53-4F01-8AE7-0925B97AA3FB}" type="pres">
      <dgm:prSet presAssocID="{EFB63BEF-B93A-4F6A-813E-BADF4CB0628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B3E3D8DA-65C7-4667-AA8A-AC0FF541329C}" type="pres">
      <dgm:prSet presAssocID="{B2B34B1F-28F5-4FA6-BBDE-DF634E0854C3}" presName="spacer" presStyleCnt="0"/>
      <dgm:spPr/>
    </dgm:pt>
    <dgm:pt modelId="{6F058624-ACCB-46FB-A20C-9F8794CD7A6F}" type="pres">
      <dgm:prSet presAssocID="{FFF4D078-7361-4867-8788-0456E53E0129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41E88217-8ECC-4C35-830F-74BFF396A046}" type="pres">
      <dgm:prSet presAssocID="{CC4B4139-6E4F-414B-8F80-8777CEEB10B5}" presName="spacer" presStyleCnt="0"/>
      <dgm:spPr/>
    </dgm:pt>
    <dgm:pt modelId="{973006AA-ED1A-4227-B033-3E840CD85822}" type="pres">
      <dgm:prSet presAssocID="{995BB365-74B0-4635-8DED-154025948C39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B65F5816-663E-4803-B9BF-1260CE6F5FD1}" type="pres">
      <dgm:prSet presAssocID="{9F67913A-1C09-4787-90EF-9FBAF9DD9F45}" presName="spacer" presStyleCnt="0"/>
      <dgm:spPr/>
    </dgm:pt>
    <dgm:pt modelId="{7FC3A012-9CDA-4301-87C4-041A5036158C}" type="pres">
      <dgm:prSet presAssocID="{D8B5C715-F654-42F1-B615-537040878F6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B9B1134-7ED8-4F7F-9C6C-74794D47B4FA}" type="pres">
      <dgm:prSet presAssocID="{37ECB0EF-3887-4CD0-9C2F-831969D04F6E}" presName="spacer" presStyleCnt="0"/>
      <dgm:spPr/>
    </dgm:pt>
    <dgm:pt modelId="{65B8324C-ADDC-4E59-B168-2587A90617C1}" type="pres">
      <dgm:prSet presAssocID="{F1E3F22B-2A74-48D6-84CD-B9EFE152E8B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8DA4112-54C4-45C2-82F3-EFE4DB4607E5}" type="pres">
      <dgm:prSet presAssocID="{D9863EBE-9D4F-44DE-B26A-7A1FA7AB7D1D}" presName="spacer" presStyleCnt="0"/>
      <dgm:spPr/>
    </dgm:pt>
    <dgm:pt modelId="{9F4771E3-EC89-4531-8D62-972B95A882A3}" type="pres">
      <dgm:prSet presAssocID="{4EEF0B22-AB61-4995-A576-CBF7CE926701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03CFCBF9-CCC0-4DEE-921A-5A4076C83748}" srcId="{24E6D079-EC44-4E8C-9DF7-1DE6F46A4FAB}" destId="{F0914A8F-9E4D-450C-B3EB-B1AE5C84D048}" srcOrd="1" destOrd="0" parTransId="{87967EFA-D961-481F-8ED7-780F1D17208B}" sibTransId="{90C675FA-D9C6-4E37-98D2-88CD1D257D77}"/>
    <dgm:cxn modelId="{50E528EC-166C-4EA5-83ED-57FB66AE1636}" srcId="{24E6D079-EC44-4E8C-9DF7-1DE6F46A4FAB}" destId="{FF989A1A-F803-4F83-8EAC-42ECFB22D3CB}" srcOrd="0" destOrd="0" parTransId="{5B19084C-7F8F-40B6-B125-093FA1B01081}" sibTransId="{84B5DF1C-6E56-40B3-B10B-EF538C796438}"/>
    <dgm:cxn modelId="{1B8688D5-AD93-4566-9A5F-4F2990B236F9}" srcId="{24E6D079-EC44-4E8C-9DF7-1DE6F46A4FAB}" destId="{FFF4D078-7361-4867-8788-0456E53E0129}" srcOrd="3" destOrd="0" parTransId="{B768749E-0687-43EB-B0D9-7DD3B2B5FDD0}" sibTransId="{CC4B4139-6E4F-414B-8F80-8777CEEB10B5}"/>
    <dgm:cxn modelId="{5E76FF96-FA91-4E70-A281-B59C2F7FBC87}" type="presOf" srcId="{F1E3F22B-2A74-48D6-84CD-B9EFE152E8B1}" destId="{65B8324C-ADDC-4E59-B168-2587A90617C1}" srcOrd="0" destOrd="0" presId="urn:microsoft.com/office/officeart/2005/8/layout/vList2"/>
    <dgm:cxn modelId="{31C7D475-F2A3-42F5-9A2A-F8EB60D5C04C}" srcId="{24E6D079-EC44-4E8C-9DF7-1DE6F46A4FAB}" destId="{EFB63BEF-B93A-4F6A-813E-BADF4CB0628F}" srcOrd="2" destOrd="0" parTransId="{E6CE8D5D-F822-4978-9982-15E04D67B7D4}" sibTransId="{B2B34B1F-28F5-4FA6-BBDE-DF634E0854C3}"/>
    <dgm:cxn modelId="{9F03B4FF-AE58-4065-967D-490C0F8DDEFD}" type="presOf" srcId="{D8B5C715-F654-42F1-B615-537040878F66}" destId="{7FC3A012-9CDA-4301-87C4-041A5036158C}" srcOrd="0" destOrd="0" presId="urn:microsoft.com/office/officeart/2005/8/layout/vList2"/>
    <dgm:cxn modelId="{DDD482D1-2FC7-4572-8D85-B3DA01121493}" type="presOf" srcId="{24E6D079-EC44-4E8C-9DF7-1DE6F46A4FAB}" destId="{6C4330F5-262B-4179-9316-DC0BF60C86C2}" srcOrd="0" destOrd="0" presId="urn:microsoft.com/office/officeart/2005/8/layout/vList2"/>
    <dgm:cxn modelId="{089C3B8B-E6D0-4D64-8FE1-13D90E1151E5}" type="presOf" srcId="{FF989A1A-F803-4F83-8EAC-42ECFB22D3CB}" destId="{7D578A5A-ECB1-403B-9F1C-70264DB67F27}" srcOrd="0" destOrd="0" presId="urn:microsoft.com/office/officeart/2005/8/layout/vList2"/>
    <dgm:cxn modelId="{C26A862E-CF8D-4BF4-9A48-EC3327457159}" srcId="{24E6D079-EC44-4E8C-9DF7-1DE6F46A4FAB}" destId="{4EEF0B22-AB61-4995-A576-CBF7CE926701}" srcOrd="7" destOrd="0" parTransId="{54DD0601-094B-4F15-87B0-33D001344342}" sibTransId="{12E76EFD-5B83-4AC6-B3B2-EFF9F35563EE}"/>
    <dgm:cxn modelId="{8A390DC6-FAF1-4523-8872-22B2456D5433}" srcId="{24E6D079-EC44-4E8C-9DF7-1DE6F46A4FAB}" destId="{F1E3F22B-2A74-48D6-84CD-B9EFE152E8B1}" srcOrd="6" destOrd="0" parTransId="{EB89F10D-7135-49C7-BC38-A55EF9218ED3}" sibTransId="{D9863EBE-9D4F-44DE-B26A-7A1FA7AB7D1D}"/>
    <dgm:cxn modelId="{AB27906C-3384-4C59-AEC1-50C2024D5924}" type="presOf" srcId="{EFB63BEF-B93A-4F6A-813E-BADF4CB0628F}" destId="{D0AA94E2-AC53-4F01-8AE7-0925B97AA3FB}" srcOrd="0" destOrd="0" presId="urn:microsoft.com/office/officeart/2005/8/layout/vList2"/>
    <dgm:cxn modelId="{1DD454E1-2F15-4DBF-AC47-593C022FC8C7}" type="presOf" srcId="{FFF4D078-7361-4867-8788-0456E53E0129}" destId="{6F058624-ACCB-46FB-A20C-9F8794CD7A6F}" srcOrd="0" destOrd="0" presId="urn:microsoft.com/office/officeart/2005/8/layout/vList2"/>
    <dgm:cxn modelId="{9463F490-A5CA-4342-BD0D-45EB2A4CC6EA}" srcId="{24E6D079-EC44-4E8C-9DF7-1DE6F46A4FAB}" destId="{D8B5C715-F654-42F1-B615-537040878F66}" srcOrd="5" destOrd="0" parTransId="{4C14649E-11C7-4C84-B067-B918B01C0C82}" sibTransId="{37ECB0EF-3887-4CD0-9C2F-831969D04F6E}"/>
    <dgm:cxn modelId="{0A403D6B-7432-44A6-98DA-EF3C57648EBB}" type="presOf" srcId="{F0914A8F-9E4D-450C-B3EB-B1AE5C84D048}" destId="{5A9B9864-6433-4DD8-A011-37C8839329EA}" srcOrd="0" destOrd="0" presId="urn:microsoft.com/office/officeart/2005/8/layout/vList2"/>
    <dgm:cxn modelId="{7DE1B9CF-19A5-42D9-A2BF-1A0D8ECF93DD}" srcId="{24E6D079-EC44-4E8C-9DF7-1DE6F46A4FAB}" destId="{995BB365-74B0-4635-8DED-154025948C39}" srcOrd="4" destOrd="0" parTransId="{A87B6396-9889-470B-9AE8-EC2C3A76E80C}" sibTransId="{9F67913A-1C09-4787-90EF-9FBAF9DD9F45}"/>
    <dgm:cxn modelId="{5829BE8E-1027-448A-A11F-333B686DD2A8}" type="presOf" srcId="{4EEF0B22-AB61-4995-A576-CBF7CE926701}" destId="{9F4771E3-EC89-4531-8D62-972B95A882A3}" srcOrd="0" destOrd="0" presId="urn:microsoft.com/office/officeart/2005/8/layout/vList2"/>
    <dgm:cxn modelId="{1084CE34-74BD-49DB-93AA-393A51EEFD0C}" type="presOf" srcId="{995BB365-74B0-4635-8DED-154025948C39}" destId="{973006AA-ED1A-4227-B033-3E840CD85822}" srcOrd="0" destOrd="0" presId="urn:microsoft.com/office/officeart/2005/8/layout/vList2"/>
    <dgm:cxn modelId="{DEB26420-80EE-4FF8-83E4-A74E9C837C00}" type="presParOf" srcId="{6C4330F5-262B-4179-9316-DC0BF60C86C2}" destId="{7D578A5A-ECB1-403B-9F1C-70264DB67F27}" srcOrd="0" destOrd="0" presId="urn:microsoft.com/office/officeart/2005/8/layout/vList2"/>
    <dgm:cxn modelId="{31F2E3FF-D3F2-4C56-A0C2-0540E5081D46}" type="presParOf" srcId="{6C4330F5-262B-4179-9316-DC0BF60C86C2}" destId="{F3A2EAC5-11C9-4860-AA72-104CF6B51940}" srcOrd="1" destOrd="0" presId="urn:microsoft.com/office/officeart/2005/8/layout/vList2"/>
    <dgm:cxn modelId="{7A9AD9BF-C78B-48AA-8A72-514CDD2AAF28}" type="presParOf" srcId="{6C4330F5-262B-4179-9316-DC0BF60C86C2}" destId="{5A9B9864-6433-4DD8-A011-37C8839329EA}" srcOrd="2" destOrd="0" presId="urn:microsoft.com/office/officeart/2005/8/layout/vList2"/>
    <dgm:cxn modelId="{A714C001-A545-4000-A646-C4C5F75A3269}" type="presParOf" srcId="{6C4330F5-262B-4179-9316-DC0BF60C86C2}" destId="{B111BF2C-BBE2-4067-809E-86EAF3425CD6}" srcOrd="3" destOrd="0" presId="urn:microsoft.com/office/officeart/2005/8/layout/vList2"/>
    <dgm:cxn modelId="{6950D6C0-CA24-4F13-86F5-0A34E3066B56}" type="presParOf" srcId="{6C4330F5-262B-4179-9316-DC0BF60C86C2}" destId="{D0AA94E2-AC53-4F01-8AE7-0925B97AA3FB}" srcOrd="4" destOrd="0" presId="urn:microsoft.com/office/officeart/2005/8/layout/vList2"/>
    <dgm:cxn modelId="{96C761CB-72E0-4EB6-882F-891F9A385C57}" type="presParOf" srcId="{6C4330F5-262B-4179-9316-DC0BF60C86C2}" destId="{B3E3D8DA-65C7-4667-AA8A-AC0FF541329C}" srcOrd="5" destOrd="0" presId="urn:microsoft.com/office/officeart/2005/8/layout/vList2"/>
    <dgm:cxn modelId="{907C79BA-9319-47F6-80B5-4DBD84FC882E}" type="presParOf" srcId="{6C4330F5-262B-4179-9316-DC0BF60C86C2}" destId="{6F058624-ACCB-46FB-A20C-9F8794CD7A6F}" srcOrd="6" destOrd="0" presId="urn:microsoft.com/office/officeart/2005/8/layout/vList2"/>
    <dgm:cxn modelId="{BE070C34-E05B-426B-B337-77591F6652A7}" type="presParOf" srcId="{6C4330F5-262B-4179-9316-DC0BF60C86C2}" destId="{41E88217-8ECC-4C35-830F-74BFF396A046}" srcOrd="7" destOrd="0" presId="urn:microsoft.com/office/officeart/2005/8/layout/vList2"/>
    <dgm:cxn modelId="{BB22DA2E-1247-43DB-85F7-2B5F523E45F7}" type="presParOf" srcId="{6C4330F5-262B-4179-9316-DC0BF60C86C2}" destId="{973006AA-ED1A-4227-B033-3E840CD85822}" srcOrd="8" destOrd="0" presId="urn:microsoft.com/office/officeart/2005/8/layout/vList2"/>
    <dgm:cxn modelId="{ADBECC93-F262-41ED-9FD6-3C97D7C868C2}" type="presParOf" srcId="{6C4330F5-262B-4179-9316-DC0BF60C86C2}" destId="{B65F5816-663E-4803-B9BF-1260CE6F5FD1}" srcOrd="9" destOrd="0" presId="urn:microsoft.com/office/officeart/2005/8/layout/vList2"/>
    <dgm:cxn modelId="{039E2E12-B276-4F59-BF4F-D1AE299E457F}" type="presParOf" srcId="{6C4330F5-262B-4179-9316-DC0BF60C86C2}" destId="{7FC3A012-9CDA-4301-87C4-041A5036158C}" srcOrd="10" destOrd="0" presId="urn:microsoft.com/office/officeart/2005/8/layout/vList2"/>
    <dgm:cxn modelId="{B3C656DD-A0C6-49B8-8143-9547C2F5F13C}" type="presParOf" srcId="{6C4330F5-262B-4179-9316-DC0BF60C86C2}" destId="{9B9B1134-7ED8-4F7F-9C6C-74794D47B4FA}" srcOrd="11" destOrd="0" presId="urn:microsoft.com/office/officeart/2005/8/layout/vList2"/>
    <dgm:cxn modelId="{AA231191-0A0E-4BDC-B68B-FFBE9EF57FEA}" type="presParOf" srcId="{6C4330F5-262B-4179-9316-DC0BF60C86C2}" destId="{65B8324C-ADDC-4E59-B168-2587A90617C1}" srcOrd="12" destOrd="0" presId="urn:microsoft.com/office/officeart/2005/8/layout/vList2"/>
    <dgm:cxn modelId="{1986DFCE-6757-4069-81ED-100C41D746C6}" type="presParOf" srcId="{6C4330F5-262B-4179-9316-DC0BF60C86C2}" destId="{B8DA4112-54C4-45C2-82F3-EFE4DB4607E5}" srcOrd="13" destOrd="0" presId="urn:microsoft.com/office/officeart/2005/8/layout/vList2"/>
    <dgm:cxn modelId="{1597E0CE-9A67-41D8-A79A-E1E682DEA869}" type="presParOf" srcId="{6C4330F5-262B-4179-9316-DC0BF60C86C2}" destId="{9F4771E3-EC89-4531-8D62-972B95A882A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947DD-4380-4C93-BF01-607ACDCACB8F}">
      <dsp:nvSpPr>
        <dsp:cNvPr id="0" name=""/>
        <dsp:cNvSpPr/>
      </dsp:nvSpPr>
      <dsp:spPr>
        <a:xfrm>
          <a:off x="0" y="0"/>
          <a:ext cx="8297582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400" kern="1200" dirty="0" smtClean="0"/>
            <a:t>Ktorá z týchto častí je väčšia?</a:t>
          </a:r>
          <a:endParaRPr lang="sk-SK" sz="3400" kern="1200" dirty="0"/>
        </a:p>
      </dsp:txBody>
      <dsp:txXfrm>
        <a:off x="38838" y="38838"/>
        <a:ext cx="8219906" cy="717924"/>
      </dsp:txXfrm>
    </dsp:sp>
    <dsp:sp modelId="{572B2AC4-77F5-44F0-85FB-05BCDC607ED3}">
      <dsp:nvSpPr>
        <dsp:cNvPr id="0" name=""/>
        <dsp:cNvSpPr/>
      </dsp:nvSpPr>
      <dsp:spPr>
        <a:xfrm>
          <a:off x="0" y="906567"/>
          <a:ext cx="8297582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400" kern="1200" smtClean="0"/>
            <a:t>Obe sú rovnaké!</a:t>
          </a:r>
          <a:endParaRPr lang="sk-SK" sz="3400" kern="1200"/>
        </a:p>
      </dsp:txBody>
      <dsp:txXfrm>
        <a:off x="38838" y="945405"/>
        <a:ext cx="8219906" cy="717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68C04-0DDA-44D2-86EB-F6903A50C6BB}">
      <dsp:nvSpPr>
        <dsp:cNvPr id="0" name=""/>
        <dsp:cNvSpPr/>
      </dsp:nvSpPr>
      <dsp:spPr>
        <a:xfrm>
          <a:off x="0" y="11967"/>
          <a:ext cx="7670810" cy="73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kern="1200" dirty="0" smtClean="0"/>
            <a:t>Ak rozdelím meter na centimetre, tak 10 centimetrov je 10 stotín metra (0,10)</a:t>
          </a:r>
          <a:endParaRPr lang="sk-SK" sz="1900" kern="1200" dirty="0"/>
        </a:p>
      </dsp:txBody>
      <dsp:txXfrm>
        <a:off x="35811" y="47778"/>
        <a:ext cx="7599188" cy="661968"/>
      </dsp:txXfrm>
    </dsp:sp>
    <dsp:sp modelId="{7C28DEDA-F9E6-45A8-A9E8-537C8A116427}">
      <dsp:nvSpPr>
        <dsp:cNvPr id="0" name=""/>
        <dsp:cNvSpPr/>
      </dsp:nvSpPr>
      <dsp:spPr>
        <a:xfrm>
          <a:off x="0" y="800277"/>
          <a:ext cx="7670810" cy="73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kern="1200" dirty="0" smtClean="0"/>
            <a:t>Ak rozdelím meter na decimetre, tak 1 decimeter je 1 desatina metra (0,1)</a:t>
          </a:r>
          <a:endParaRPr lang="sk-SK" sz="1900" kern="1200" dirty="0"/>
        </a:p>
      </dsp:txBody>
      <dsp:txXfrm>
        <a:off x="35811" y="836088"/>
        <a:ext cx="7599188" cy="661968"/>
      </dsp:txXfrm>
    </dsp:sp>
    <dsp:sp modelId="{81C04A7B-C493-46E7-BD71-154CB0F16244}">
      <dsp:nvSpPr>
        <dsp:cNvPr id="0" name=""/>
        <dsp:cNvSpPr/>
      </dsp:nvSpPr>
      <dsp:spPr>
        <a:xfrm>
          <a:off x="0" y="1588588"/>
          <a:ext cx="7670810" cy="73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kern="1200" dirty="0" smtClean="0"/>
            <a:t>10 centimetrov a 1 decimeter je taká istá dĺžka: 0,10 = 0,1</a:t>
          </a:r>
          <a:endParaRPr lang="sk-SK" sz="1900" kern="1200" dirty="0"/>
        </a:p>
      </dsp:txBody>
      <dsp:txXfrm>
        <a:off x="35811" y="1624399"/>
        <a:ext cx="7599188" cy="661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B098A-89D6-482C-B18E-F5EB89D9B159}">
      <dsp:nvSpPr>
        <dsp:cNvPr id="0" name=""/>
        <dsp:cNvSpPr/>
      </dsp:nvSpPr>
      <dsp:spPr>
        <a:xfrm>
          <a:off x="0" y="361636"/>
          <a:ext cx="8221164" cy="982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200" kern="1200" dirty="0" smtClean="0"/>
            <a:t>0,1 = 0,10 = 0,100 = 0,1000 = ...</a:t>
          </a:r>
          <a:endParaRPr lang="sk-SK" sz="4200" kern="1200" dirty="0"/>
        </a:p>
      </dsp:txBody>
      <dsp:txXfrm>
        <a:off x="47976" y="409612"/>
        <a:ext cx="8125212" cy="886847"/>
      </dsp:txXfrm>
    </dsp:sp>
    <dsp:sp modelId="{B350AB7A-3C35-4348-8888-DCCC7F9CB485}">
      <dsp:nvSpPr>
        <dsp:cNvPr id="0" name=""/>
        <dsp:cNvSpPr/>
      </dsp:nvSpPr>
      <dsp:spPr>
        <a:xfrm>
          <a:off x="0" y="1465396"/>
          <a:ext cx="8221164" cy="982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200" kern="1200" dirty="0" smtClean="0"/>
            <a:t>2,3 = 2,30 = 2,300 = 2,3000 = ...</a:t>
          </a:r>
          <a:endParaRPr lang="sk-SK" sz="4200" kern="1200" dirty="0"/>
        </a:p>
      </dsp:txBody>
      <dsp:txXfrm>
        <a:off x="47976" y="1513372"/>
        <a:ext cx="8125212" cy="886847"/>
      </dsp:txXfrm>
    </dsp:sp>
    <dsp:sp modelId="{5C3DC0F3-97C9-48D5-9375-24F976D69621}">
      <dsp:nvSpPr>
        <dsp:cNvPr id="0" name=""/>
        <dsp:cNvSpPr/>
      </dsp:nvSpPr>
      <dsp:spPr>
        <a:xfrm>
          <a:off x="0" y="2569156"/>
          <a:ext cx="8221164" cy="982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200" kern="1200" dirty="0" smtClean="0"/>
            <a:t>7,5 = 7,50 = 7,500 = 7,5000 = ...</a:t>
          </a:r>
          <a:endParaRPr lang="sk-SK" sz="4200" kern="1200" dirty="0"/>
        </a:p>
      </dsp:txBody>
      <dsp:txXfrm>
        <a:off x="47976" y="2617132"/>
        <a:ext cx="8125212" cy="8868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78A5A-ECB1-403B-9F1C-70264DB67F27}">
      <dsp:nvSpPr>
        <dsp:cNvPr id="0" name=""/>
        <dsp:cNvSpPr/>
      </dsp:nvSpPr>
      <dsp:spPr>
        <a:xfrm>
          <a:off x="0" y="6620"/>
          <a:ext cx="8895522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kern="1200" dirty="0" smtClean="0"/>
            <a:t>Aj keď vieme, že 4 je menej ako 13, musíme si uvedomiť:</a:t>
          </a:r>
          <a:endParaRPr lang="sk-SK" sz="1900" kern="1200" dirty="0"/>
        </a:p>
      </dsp:txBody>
      <dsp:txXfrm>
        <a:off x="21704" y="28324"/>
        <a:ext cx="8852114" cy="401192"/>
      </dsp:txXfrm>
    </dsp:sp>
    <dsp:sp modelId="{5A9B9864-6433-4DD8-A011-37C8839329EA}">
      <dsp:nvSpPr>
        <dsp:cNvPr id="0" name=""/>
        <dsp:cNvSpPr/>
      </dsp:nvSpPr>
      <dsp:spPr>
        <a:xfrm>
          <a:off x="0" y="505940"/>
          <a:ext cx="8895522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kern="1200" smtClean="0"/>
            <a:t>4 sú DESATINY</a:t>
          </a:r>
          <a:endParaRPr lang="sk-SK" sz="1900" kern="1200"/>
        </a:p>
      </dsp:txBody>
      <dsp:txXfrm>
        <a:off x="21704" y="527644"/>
        <a:ext cx="8852114" cy="401192"/>
      </dsp:txXfrm>
    </dsp:sp>
    <dsp:sp modelId="{D0AA94E2-AC53-4F01-8AE7-0925B97AA3FB}">
      <dsp:nvSpPr>
        <dsp:cNvPr id="0" name=""/>
        <dsp:cNvSpPr/>
      </dsp:nvSpPr>
      <dsp:spPr>
        <a:xfrm>
          <a:off x="0" y="1005260"/>
          <a:ext cx="8895522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kern="1200" smtClean="0"/>
            <a:t>13 je STOTÍN</a:t>
          </a:r>
          <a:endParaRPr lang="sk-SK" sz="1900" kern="1200"/>
        </a:p>
      </dsp:txBody>
      <dsp:txXfrm>
        <a:off x="21704" y="1026964"/>
        <a:ext cx="8852114" cy="401192"/>
      </dsp:txXfrm>
    </dsp:sp>
    <dsp:sp modelId="{6F058624-ACCB-46FB-A20C-9F8794CD7A6F}">
      <dsp:nvSpPr>
        <dsp:cNvPr id="0" name=""/>
        <dsp:cNvSpPr/>
      </dsp:nvSpPr>
      <dsp:spPr>
        <a:xfrm>
          <a:off x="0" y="1504580"/>
          <a:ext cx="8895522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kern="1200" dirty="0" smtClean="0"/>
            <a:t>nemôžem porovnávať „hrušky s jablkami“</a:t>
          </a:r>
          <a:endParaRPr lang="sk-SK" sz="1900" kern="1200" dirty="0"/>
        </a:p>
      </dsp:txBody>
      <dsp:txXfrm>
        <a:off x="21704" y="1526284"/>
        <a:ext cx="8852114" cy="401192"/>
      </dsp:txXfrm>
    </dsp:sp>
    <dsp:sp modelId="{973006AA-ED1A-4227-B033-3E840CD85822}">
      <dsp:nvSpPr>
        <dsp:cNvPr id="0" name=""/>
        <dsp:cNvSpPr/>
      </dsp:nvSpPr>
      <dsp:spPr>
        <a:xfrm>
          <a:off x="0" y="2003900"/>
          <a:ext cx="8895522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kern="1200" smtClean="0"/>
            <a:t>4 DESATINY zapíšem ako 40 STOTÍN</a:t>
          </a:r>
          <a:endParaRPr lang="sk-SK" sz="1900" kern="1200"/>
        </a:p>
      </dsp:txBody>
      <dsp:txXfrm>
        <a:off x="21704" y="2025604"/>
        <a:ext cx="8852114" cy="401192"/>
      </dsp:txXfrm>
    </dsp:sp>
    <dsp:sp modelId="{7FC3A012-9CDA-4301-87C4-041A5036158C}">
      <dsp:nvSpPr>
        <dsp:cNvPr id="0" name=""/>
        <dsp:cNvSpPr/>
      </dsp:nvSpPr>
      <dsp:spPr>
        <a:xfrm>
          <a:off x="0" y="2503220"/>
          <a:ext cx="8895522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kern="1200" smtClean="0"/>
            <a:t>5,4 = 5,40</a:t>
          </a:r>
          <a:endParaRPr lang="sk-SK" sz="1900" kern="1200"/>
        </a:p>
      </dsp:txBody>
      <dsp:txXfrm>
        <a:off x="21704" y="2524924"/>
        <a:ext cx="8852114" cy="401192"/>
      </dsp:txXfrm>
    </dsp:sp>
    <dsp:sp modelId="{65B8324C-ADDC-4E59-B168-2587A90617C1}">
      <dsp:nvSpPr>
        <dsp:cNvPr id="0" name=""/>
        <dsp:cNvSpPr/>
      </dsp:nvSpPr>
      <dsp:spPr>
        <a:xfrm>
          <a:off x="0" y="3002540"/>
          <a:ext cx="8895522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kern="1200" dirty="0" smtClean="0"/>
            <a:t>hovoríme tomu: doplním na rovnaký počet desatinných miest</a:t>
          </a:r>
          <a:endParaRPr lang="sk-SK" sz="1900" kern="1200" dirty="0"/>
        </a:p>
      </dsp:txBody>
      <dsp:txXfrm>
        <a:off x="21704" y="3024244"/>
        <a:ext cx="8852114" cy="401192"/>
      </dsp:txXfrm>
    </dsp:sp>
    <dsp:sp modelId="{9F4771E3-EC89-4531-8D62-972B95A882A3}">
      <dsp:nvSpPr>
        <dsp:cNvPr id="0" name=""/>
        <dsp:cNvSpPr/>
      </dsp:nvSpPr>
      <dsp:spPr>
        <a:xfrm>
          <a:off x="0" y="3501859"/>
          <a:ext cx="8895522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kern="1200" dirty="0" smtClean="0"/>
            <a:t>a potom je už porovnanie jednoduché</a:t>
          </a:r>
          <a:endParaRPr lang="sk-SK" sz="1900" kern="1200" dirty="0"/>
        </a:p>
      </dsp:txBody>
      <dsp:txXfrm>
        <a:off x="21704" y="3523563"/>
        <a:ext cx="8852114" cy="401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CC68E-A8DE-46BF-A686-BF9915BA9A5F}" type="slidenum">
              <a:rPr lang="sk-SK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6286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E550E-2B71-4DC8-AFD1-D83672C89452}" type="slidenum">
              <a:rPr lang="sk-SK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2869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FCDA1-8C29-40A6-9623-CA50CA5B9F17}" type="slidenum">
              <a:rPr lang="sk-SK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69927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EED1A-CDF4-465B-A698-6A177850D54B}" type="slidenum">
              <a:rPr lang="sk-SK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7851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C7255-A168-4938-AD1F-20013E5ACB93}" type="slidenum">
              <a:rPr lang="sk-SK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22777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3FE3A-12A1-4571-9631-C0D26BAE702B}" type="slidenum">
              <a:rPr lang="sk-SK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5093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217AA-2817-49D3-820A-94DC5A3B8853}" type="slidenum">
              <a:rPr lang="sk-SK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00925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EF383-A88B-4DD0-AB18-E0624B4C0078}" type="slidenum">
              <a:rPr lang="sk-SK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737881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7B834-2742-43D4-9961-26E2CE243AF4}" type="slidenum">
              <a:rPr lang="sk-SK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4464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2C627-ED00-4390-89DC-80058A100ABE}" type="slidenum">
              <a:rPr lang="sk-SK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7650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22462-F705-495A-ADA8-35BB6D82EA4B}" type="slidenum">
              <a:rPr lang="sk-SK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64697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2A054-7938-460D-B81C-273953572081}" type="slidenum">
              <a:rPr lang="sk-SK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9877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6A601-AB8E-483E-A154-93A73984547E}" type="slidenum">
              <a:rPr lang="sk-SK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97410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13838-BD8E-4614-8FB9-33A1F6C5D2FF}" type="slidenum">
              <a:rPr lang="sk-SK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62549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u="none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u="none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sk-SK">
              <a:solidFill>
                <a:srgbClr val="FFFFFF"/>
              </a:solidFill>
            </a:endParaRP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u="none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11DCE9-67CB-4FC7-8D92-D3B7B8291603}" type="slidenum">
              <a:rPr lang="sk-SK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62928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8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2860674" y="1028701"/>
            <a:ext cx="7578725" cy="1700212"/>
          </a:xfrm>
        </p:spPr>
        <p:txBody>
          <a:bodyPr/>
          <a:lstStyle/>
          <a:p>
            <a:pPr eaLnBrk="1" hangingPunct="1"/>
            <a:r>
              <a:rPr lang="sk-SK" sz="66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DESATINNÉ ČÍSLA</a:t>
            </a:r>
            <a:endParaRPr lang="sk-SK" sz="66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14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9" y="1052513"/>
            <a:ext cx="2339975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62925" y="4819650"/>
            <a:ext cx="3041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Matematika 6. ročník</a:t>
            </a:r>
          </a:p>
          <a:p>
            <a:r>
              <a:rPr lang="sk-SK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Andrea </a:t>
            </a:r>
            <a:r>
              <a:rPr lang="sk-SK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Repáková</a:t>
            </a:r>
            <a:endParaRPr lang="sk-SK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sk-SK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2020</a:t>
            </a:r>
            <a:endParaRPr lang="sk-SK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36876" y="2555193"/>
            <a:ext cx="622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POROVNÁVANIE DESATINNÝCH ČÍSEL</a:t>
            </a:r>
            <a:endParaRPr lang="sk-SK" sz="28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342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8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7" y="521705"/>
            <a:ext cx="2339975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1659426" y="82673"/>
            <a:ext cx="3295650" cy="881424"/>
          </a:xfrm>
          <a:prstGeom prst="wedgeRoundRectCallout">
            <a:avLst>
              <a:gd name="adj1" fmla="val -55842"/>
              <a:gd name="adj2" fmla="val 11986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sz="4800" dirty="0" smtClean="0">
                <a:latin typeface="Cambria" panose="02040503050406030204" pitchFamily="18" charset="0"/>
                <a:ea typeface="Cambria" panose="02040503050406030204" pitchFamily="18" charset="0"/>
              </a:rPr>
              <a:t>ZHRNUTIE</a:t>
            </a:r>
            <a:endParaRPr kumimoji="0" lang="sk-SK" sz="4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0615" y="1905962"/>
            <a:ext cx="91475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sk-SK" sz="32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Ak majú rôzne celé časti, porovnám celé časti</a:t>
            </a:r>
          </a:p>
          <a:p>
            <a:pPr marL="514350" indent="-514350">
              <a:buAutoNum type="arabicPeriod"/>
            </a:pPr>
            <a:r>
              <a:rPr lang="sk-SK" sz="32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Ak majú rovnaké celé časti, desatinné časti najprv doplním na rovnaký počet desatinných miest a potom porovnám desatinné časti.</a:t>
            </a:r>
            <a:endParaRPr lang="sk-SK" sz="32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0006" y="1154985"/>
            <a:ext cx="6516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Desatinné čísla porovnám takto:</a:t>
            </a:r>
            <a:endParaRPr lang="sk-SK" sz="36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531" y="4909931"/>
            <a:ext cx="2092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4,1     2,9</a:t>
            </a:r>
            <a:endParaRPr lang="sk-SK" sz="4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6531" y="4917663"/>
            <a:ext cx="4683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sk-SK" sz="4000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00628" y="4917663"/>
            <a:ext cx="4683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sk-SK" sz="40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0884" y="4902199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</a:t>
            </a:r>
            <a:endParaRPr lang="sk-SK" sz="40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6954" y="4923184"/>
            <a:ext cx="2659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4,17     4,23</a:t>
            </a:r>
            <a:endParaRPr lang="sk-SK" sz="4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85582" y="4913243"/>
            <a:ext cx="7521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17</a:t>
            </a:r>
            <a:endParaRPr lang="sk-SK" sz="4000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8435" y="4930916"/>
            <a:ext cx="7521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23</a:t>
            </a:r>
            <a:endParaRPr lang="sk-SK" sz="40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03408" y="4916559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</a:t>
            </a:r>
            <a:endParaRPr lang="sk-SK" sz="40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44940" y="4946377"/>
            <a:ext cx="2943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4,175     4,23</a:t>
            </a:r>
            <a:endParaRPr lang="sk-SK" sz="4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834530" y="4945277"/>
            <a:ext cx="10358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175</a:t>
            </a:r>
            <a:endParaRPr lang="sk-SK" sz="4000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36245" y="4946377"/>
            <a:ext cx="7521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23</a:t>
            </a:r>
            <a:endParaRPr lang="sk-SK" sz="40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00527" y="4923184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</a:t>
            </a:r>
            <a:endParaRPr lang="sk-SK" sz="40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185866" y="4936438"/>
            <a:ext cx="4683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endParaRPr lang="sk-SK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22037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  <p:bldP spid="4" grpId="0"/>
      <p:bldP spid="7" grpId="0"/>
      <p:bldP spid="8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8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4" y="785813"/>
            <a:ext cx="2339975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1971675" y="171451"/>
            <a:ext cx="3295650" cy="906780"/>
          </a:xfrm>
          <a:prstGeom prst="wedgeRoundRectCallout">
            <a:avLst>
              <a:gd name="adj1" fmla="val -54937"/>
              <a:gd name="adj2" fmla="val 12762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sz="2800" dirty="0" smtClean="0">
                <a:latin typeface="Arial" panose="020B0604020202020204" pitchFamily="34" charset="0"/>
              </a:rPr>
              <a:t>Porovnaj</a:t>
            </a:r>
            <a:endParaRPr kumimoji="0" lang="sk-SK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8838" y="1467218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5€	   	7€</a:t>
            </a:r>
          </a:p>
          <a:p>
            <a:r>
              <a:rPr lang="sk-SK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5,3€	   	7,1€</a:t>
            </a:r>
          </a:p>
          <a:p>
            <a:r>
              <a:rPr lang="sk-SK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5,92€	   	7,98€</a:t>
            </a:r>
            <a:r>
              <a:rPr lang="sk-SK" sz="4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sk-SK" sz="40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0123" y="1430261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</a:t>
            </a:r>
            <a:endParaRPr lang="sk-SK" sz="40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8325" y="203993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</a:t>
            </a:r>
            <a:endParaRPr lang="sk-SK" sz="40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6527" y="268658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</a:t>
            </a:r>
            <a:endParaRPr lang="sk-SK" sz="40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8922" y="4230125"/>
            <a:ext cx="9312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Je to jednoduché – ak mám 5€ a nejaké centy k tomu, vždy je to menej ako keď mám 7€ a nejaké centy k tomu.</a:t>
            </a:r>
            <a:endParaRPr lang="sk-SK" sz="36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8962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8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4" y="785813"/>
            <a:ext cx="2339975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1971675" y="171451"/>
            <a:ext cx="3295650" cy="906780"/>
          </a:xfrm>
          <a:prstGeom prst="wedgeRoundRectCallout">
            <a:avLst>
              <a:gd name="adj1" fmla="val -54937"/>
              <a:gd name="adj2" fmla="val 12762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sz="2800" dirty="0" smtClean="0">
                <a:latin typeface="Arial" panose="020B0604020202020204" pitchFamily="34" charset="0"/>
              </a:rPr>
              <a:t>Platí to aj pre čísla</a:t>
            </a:r>
            <a:endParaRPr kumimoji="0" lang="sk-SK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8838" y="1467218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5	   		7</a:t>
            </a:r>
          </a:p>
          <a:p>
            <a:r>
              <a:rPr lang="sk-SK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5,3	   	7,1</a:t>
            </a:r>
          </a:p>
          <a:p>
            <a:r>
              <a:rPr lang="sk-SK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5,92	   	7,98</a:t>
            </a:r>
            <a:r>
              <a:rPr lang="sk-SK" sz="4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sk-SK" sz="40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0123" y="1430261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</a:t>
            </a:r>
            <a:endParaRPr lang="sk-SK" sz="40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8325" y="203993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</a:t>
            </a:r>
            <a:endParaRPr lang="sk-SK" sz="40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6527" y="268658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</a:t>
            </a:r>
            <a:endParaRPr lang="sk-SK" sz="40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8922" y="4230125"/>
            <a:ext cx="9312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 prvom rade vždy porovnám CELÉ ČASTI desatinných čísel.</a:t>
            </a:r>
            <a:endParaRPr lang="sk-SK" sz="36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638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8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4" y="785813"/>
            <a:ext cx="2339975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1971675" y="171450"/>
            <a:ext cx="3295650" cy="1045505"/>
          </a:xfrm>
          <a:prstGeom prst="wedgeRoundRectCallout">
            <a:avLst>
              <a:gd name="adj1" fmla="val -54937"/>
              <a:gd name="adj2" fmla="val 12762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sz="2800" dirty="0" smtClean="0">
                <a:latin typeface="Arial" panose="020B0604020202020204" pitchFamily="34" charset="0"/>
              </a:rPr>
              <a:t>Čo ak sú celé časti rovnaké?</a:t>
            </a:r>
            <a:endParaRPr kumimoji="0" lang="sk-SK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8838" y="1467218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5	   		5</a:t>
            </a:r>
          </a:p>
          <a:p>
            <a:r>
              <a:rPr lang="sk-SK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5,3	   	5,1</a:t>
            </a:r>
          </a:p>
          <a:p>
            <a:r>
              <a:rPr lang="sk-SK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5,92	   	5,98</a:t>
            </a:r>
            <a:r>
              <a:rPr lang="sk-SK" sz="4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sk-SK" sz="40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0123" y="1430261"/>
            <a:ext cx="468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=</a:t>
            </a:r>
            <a:endParaRPr lang="sk-SK" sz="40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8325" y="203993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</a:t>
            </a:r>
            <a:endParaRPr lang="sk-SK" sz="40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28325" y="2710861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</a:t>
            </a:r>
            <a:endParaRPr lang="sk-SK" sz="40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8922" y="4230125"/>
            <a:ext cx="9312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Ak sú celé časti rovnaké, porovnám desatinné časti.</a:t>
            </a:r>
            <a:endParaRPr lang="sk-SK" sz="36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85796" y="2082771"/>
            <a:ext cx="4683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sk-SK" sz="4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76810" y="2085181"/>
            <a:ext cx="4683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sk-SK" sz="4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85796" y="2686976"/>
            <a:ext cx="7521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92</a:t>
            </a:r>
            <a:endParaRPr lang="sk-SK" sz="4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6810" y="2672372"/>
            <a:ext cx="7521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98</a:t>
            </a:r>
            <a:endParaRPr lang="sk-SK" sz="4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47619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7" grpId="0"/>
      <p:bldP spid="8" grpId="0"/>
      <p:bldP spid="4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8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4" y="785813"/>
            <a:ext cx="2339975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1971675" y="171450"/>
            <a:ext cx="3295650" cy="1045505"/>
          </a:xfrm>
          <a:prstGeom prst="wedgeRoundRectCallout">
            <a:avLst>
              <a:gd name="adj1" fmla="val -54937"/>
              <a:gd name="adj2" fmla="val 12762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sz="2800" dirty="0" smtClean="0">
                <a:latin typeface="Arial" panose="020B0604020202020204" pitchFamily="34" charset="0"/>
              </a:rPr>
              <a:t>Teraz trošku odbočíme</a:t>
            </a:r>
            <a:endParaRPr kumimoji="0" lang="sk-SK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6798" y="3206395"/>
            <a:ext cx="9312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Vysvetlíme si dôležitú vec, ktorú využijeme</a:t>
            </a:r>
          </a:p>
          <a:p>
            <a:r>
              <a:rPr lang="sk-SK" sz="36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nielen pri porovnávaní desatinných čísel.</a:t>
            </a:r>
            <a:endParaRPr lang="sk-SK" sz="36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0933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8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41" y="302975"/>
            <a:ext cx="2339975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80" y="982161"/>
            <a:ext cx="2424501" cy="2205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4276" y="302975"/>
            <a:ext cx="4504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Aká časť celku je vyfarbená?</a:t>
            </a:r>
            <a:endParaRPr lang="sk-SK" sz="28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5939" y="3266192"/>
            <a:ext cx="175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desať stotín</a:t>
            </a:r>
            <a:endParaRPr lang="sk-SK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2721" y="38541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_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542" y="38541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_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3209" y="38541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_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0171" y="3683316"/>
            <a:ext cx="269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endParaRPr lang="sk-SK" sz="32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7295" y="36387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endParaRPr lang="sk-SK" sz="32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1635" y="36387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endParaRPr lang="sk-SK" sz="32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69305" y="3266192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sk-SK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edna desatina</a:t>
            </a:r>
            <a:endParaRPr lang="sk-SK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36087" y="38541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_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37908" y="38541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_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53537" y="3683316"/>
            <a:ext cx="269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endParaRPr lang="sk-SK" sz="32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70661" y="36387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sk-SK" sz="32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75001" y="36387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endParaRPr lang="sk-SK" sz="32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157" y="972636"/>
            <a:ext cx="2457313" cy="2293492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471692596"/>
              </p:ext>
            </p:extLst>
          </p:nvPr>
        </p:nvGraphicFramePr>
        <p:xfrm>
          <a:off x="2853131" y="4596133"/>
          <a:ext cx="8297582" cy="1715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3050401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81947DD-4380-4C93-BF01-607ACDCAC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572B2AC4-77F5-44F0-85FB-05BCDC607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9" grpId="0"/>
      <p:bldP spid="14" grpId="0"/>
      <p:bldP spid="15" grpId="0"/>
      <p:bldP spid="16" grpId="0"/>
      <p:bldP spid="17" grpId="0"/>
      <p:bldP spid="20" grpId="0"/>
      <p:bldP spid="21" grpId="0"/>
      <p:bldGraphic spid="13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8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0" y="302974"/>
            <a:ext cx="2339975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4276" y="302975"/>
            <a:ext cx="4749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Pozrime sa na jednotky dĺžky:</a:t>
            </a:r>
            <a:endParaRPr lang="sk-SK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772700818"/>
              </p:ext>
            </p:extLst>
          </p:nvPr>
        </p:nvGraphicFramePr>
        <p:xfrm>
          <a:off x="3212538" y="1162878"/>
          <a:ext cx="7670810" cy="2334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566494" y="3697357"/>
            <a:ext cx="2727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Zapamätaj si!</a:t>
            </a:r>
            <a:endParaRPr lang="sk-SK" sz="3200" b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66494" y="4240107"/>
            <a:ext cx="8855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 zápise desatinného čísla môžeme za posledný rád pripísať ľubovoľný počet núl a hodnota tohto čísla sa nezmení.</a:t>
            </a:r>
            <a:endParaRPr lang="sk-SK" sz="28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0695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FD68C04-0DDA-44D2-86EB-F6903A50C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7C28DEDA-F9E6-45A8-A9E8-537C8A1164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1C04A7B-C493-46E7-BD71-154CB0F162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Dgm bld="one"/>
        </p:bldSub>
      </p:bldGraphic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8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0" y="302974"/>
            <a:ext cx="2339975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566494" y="302974"/>
            <a:ext cx="3594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Zapíš si do zošita:</a:t>
            </a:r>
            <a:endParaRPr lang="sk-SK" sz="3200" b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4729" y="970133"/>
            <a:ext cx="8855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 zápise desatinného čísla môžeme za posledný rád pripísať ľubovoľný počet núl a hodnota tohto čísla sa nezmení.</a:t>
            </a:r>
            <a:endParaRPr lang="sk-SK" sz="28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80420068"/>
              </p:ext>
            </p:extLst>
          </p:nvPr>
        </p:nvGraphicFramePr>
        <p:xfrm>
          <a:off x="2960358" y="2437512"/>
          <a:ext cx="8221164" cy="391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5180" y="6132443"/>
            <a:ext cx="1164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chvíľu si ukážeme, ako túto vlastnosť desatinných čísel využijeme pri ich porovnávaní.</a:t>
            </a:r>
            <a:endParaRPr lang="sk-SK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3989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5B098A-89D6-482C-B18E-F5EB89D9B1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50AB7A-3C35-4348-8888-DCCC7F9CB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C3DC0F3-97C9-48D5-9375-24F976D696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8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7" y="521705"/>
            <a:ext cx="2339975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1659426" y="82672"/>
            <a:ext cx="3295650" cy="1045505"/>
          </a:xfrm>
          <a:prstGeom prst="wedgeRoundRectCallout">
            <a:avLst>
              <a:gd name="adj1" fmla="val -55842"/>
              <a:gd name="adj2" fmla="val 905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sz="2800" dirty="0" smtClean="0">
                <a:latin typeface="Arial" panose="020B0604020202020204" pitchFamily="34" charset="0"/>
              </a:rPr>
              <a:t>Ako porovnám tieto dve čísla?</a:t>
            </a:r>
            <a:endParaRPr kumimoji="0" lang="sk-SK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59440" y="521705"/>
            <a:ext cx="41360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5,4	   	  5,13</a:t>
            </a:r>
          </a:p>
          <a:p>
            <a:r>
              <a:rPr lang="sk-SK" sz="4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sk-SK" sz="4000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08473" y="475538"/>
            <a:ext cx="468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</a:t>
            </a:r>
            <a:endParaRPr lang="sk-SK" sz="40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187" y="5495769"/>
            <a:ext cx="11954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Ak majú desatinné časti nerovnaký počet desatinných miest, najprv ich doplním na rovnaký počet desatinných miest a až tak porovnám.</a:t>
            </a:r>
            <a:endParaRPr lang="sk-SK" sz="32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Multiply 8"/>
          <p:cNvSpPr/>
          <p:nvPr/>
        </p:nvSpPr>
        <p:spPr bwMode="auto">
          <a:xfrm>
            <a:off x="7087813" y="249869"/>
            <a:ext cx="1109718" cy="1317960"/>
          </a:xfrm>
          <a:prstGeom prst="mathMultiply">
            <a:avLst>
              <a:gd name="adj1" fmla="val 7683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20955644"/>
              </p:ext>
            </p:extLst>
          </p:nvPr>
        </p:nvGraphicFramePr>
        <p:xfrm>
          <a:off x="2574235" y="1409094"/>
          <a:ext cx="8895522" cy="3953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08473" y="521705"/>
            <a:ext cx="468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</a:t>
            </a:r>
            <a:endParaRPr lang="sk-SK" sz="40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79745" y="521705"/>
            <a:ext cx="468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endParaRPr lang="sk-SK" sz="4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31020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D578A5A-ECB1-403B-9F1C-70264DB67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A9B9864-6433-4DD8-A011-37C8839329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0AA94E2-AC53-4F01-8AE7-0925B97AA3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F058624-ACCB-46FB-A20C-9F8794CD7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73006AA-ED1A-4227-B033-3E840CD85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FC3A012-9CDA-4301-87C4-041A503615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5B8324C-ADDC-4E59-B168-2587A9061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F4771E3-EC89-4531-8D62-972B95A88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3" grpId="1"/>
      <p:bldP spid="6" grpId="0"/>
      <p:bldP spid="9" grpId="0" animBg="1"/>
      <p:bldP spid="9" grpId="1" animBg="1"/>
      <p:bldGraphic spid="11" grpId="0">
        <p:bldSub>
          <a:bldDgm bld="one"/>
        </p:bldSub>
      </p:bldGraphic>
      <p:bldP spid="13" grpId="0"/>
    </p:bldLst>
  </p:timing>
</p:sld>
</file>

<file path=ppt/theme/theme1.xml><?xml version="1.0" encoding="utf-8"?>
<a:theme xmlns:a="http://schemas.openxmlformats.org/drawingml/2006/main" name="Predvolený návrh">
  <a:themeElements>
    <a:clrScheme name="Predvolený návrh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418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</vt:lpstr>
      <vt:lpstr>Symbol</vt:lpstr>
      <vt:lpstr>Predvolený návrh</vt:lpstr>
      <vt:lpstr>DESATINNÉ ČÍSLA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DESATINNÉ ČÍSLA</dc:title>
  <dc:creator>Andrea Repakova</dc:creator>
  <cp:lastModifiedBy>Andrea Repakova</cp:lastModifiedBy>
  <cp:revision>108</cp:revision>
  <dcterms:created xsi:type="dcterms:W3CDTF">2020-11-23T20:26:17Z</dcterms:created>
  <dcterms:modified xsi:type="dcterms:W3CDTF">2020-12-03T23:09:57Z</dcterms:modified>
</cp:coreProperties>
</file>