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D6F"/>
    <a:srgbClr val="D2EC80"/>
    <a:srgbClr val="A6D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24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6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3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05567A68-2BC6-48FC-A9F5-603A3F0C3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00951A-7D55-4586-8081-985CCF47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sk-SK" sz="6600" dirty="0"/>
              <a:t>Desatinné čísla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5FF1C9-2109-4603-9FBD-A6C820418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sk-SK" dirty="0"/>
              <a:t>Príbeh o ich dôležitosti...</a:t>
            </a:r>
          </a:p>
        </p:txBody>
      </p:sp>
    </p:spTree>
    <p:extLst>
      <p:ext uri="{BB962C8B-B14F-4D97-AF65-F5344CB8AC3E}">
        <p14:creationId xmlns:p14="http://schemas.microsoft.com/office/powerpoint/2010/main" val="1346383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8910C483-F865-41D9-86E2-6C24D75B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Prišli ste do obchodu...  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E9E9850-9CCB-484C-9D83-6BA34FC0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3169"/>
            <a:ext cx="10168128" cy="447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Na masle bola cenovka                        , pomaranče ste naložili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do vrecúška, položili na váhy a z váh vyšiel lístoček, na ktorom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bola cena                      . Na mede bola cenovka                        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na vreckovkách bola cenovka                       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Šípka: päťuholník 4">
            <a:extLst>
              <a:ext uri="{FF2B5EF4-FFF2-40B4-BE49-F238E27FC236}">
                <a16:creationId xmlns:a16="http://schemas.microsoft.com/office/drawing/2014/main" id="{1AFB43DB-B6F7-4835-A25C-2439D7F501BC}"/>
              </a:ext>
            </a:extLst>
          </p:cNvPr>
          <p:cNvSpPr/>
          <p:nvPr/>
        </p:nvSpPr>
        <p:spPr>
          <a:xfrm>
            <a:off x="4982817" y="1994386"/>
            <a:ext cx="1987826" cy="967408"/>
          </a:xfrm>
          <a:prstGeom prst="homePlat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</a:rPr>
              <a:t>1, 79 €</a:t>
            </a:r>
          </a:p>
        </p:txBody>
      </p:sp>
      <p:sp>
        <p:nvSpPr>
          <p:cNvPr id="6" name="Obdĺžnik: zaoblený jeden roh 5">
            <a:extLst>
              <a:ext uri="{FF2B5EF4-FFF2-40B4-BE49-F238E27FC236}">
                <a16:creationId xmlns:a16="http://schemas.microsoft.com/office/drawing/2014/main" id="{C83FD3FC-BEDC-41E1-B592-6B20DA0BD4C3}"/>
              </a:ext>
            </a:extLst>
          </p:cNvPr>
          <p:cNvSpPr/>
          <p:nvPr/>
        </p:nvSpPr>
        <p:spPr>
          <a:xfrm>
            <a:off x="2835965" y="4429506"/>
            <a:ext cx="1921565" cy="946471"/>
          </a:xfrm>
          <a:prstGeom prst="round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</a:rPr>
              <a:t>1,26 €</a:t>
            </a:r>
          </a:p>
        </p:txBody>
      </p:sp>
      <p:sp>
        <p:nvSpPr>
          <p:cNvPr id="7" name="Šípka: päťuholník 6">
            <a:extLst>
              <a:ext uri="{FF2B5EF4-FFF2-40B4-BE49-F238E27FC236}">
                <a16:creationId xmlns:a16="http://schemas.microsoft.com/office/drawing/2014/main" id="{DE43466D-3AE1-4BC5-8384-E1A5B08CF6C6}"/>
              </a:ext>
            </a:extLst>
          </p:cNvPr>
          <p:cNvSpPr/>
          <p:nvPr/>
        </p:nvSpPr>
        <p:spPr>
          <a:xfrm>
            <a:off x="8786192" y="4429505"/>
            <a:ext cx="1921565" cy="946471"/>
          </a:xfrm>
          <a:prstGeom prst="homePlat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</a:rPr>
              <a:t>3,19 €</a:t>
            </a:r>
          </a:p>
        </p:txBody>
      </p:sp>
      <p:sp>
        <p:nvSpPr>
          <p:cNvPr id="9" name="Šípka: päťuholník 8">
            <a:extLst>
              <a:ext uri="{FF2B5EF4-FFF2-40B4-BE49-F238E27FC236}">
                <a16:creationId xmlns:a16="http://schemas.microsoft.com/office/drawing/2014/main" id="{B1DC655D-E18F-47A5-B888-D06846C455DA}"/>
              </a:ext>
            </a:extLst>
          </p:cNvPr>
          <p:cNvSpPr/>
          <p:nvPr/>
        </p:nvSpPr>
        <p:spPr>
          <a:xfrm>
            <a:off x="6009860" y="5562566"/>
            <a:ext cx="1921565" cy="946471"/>
          </a:xfrm>
          <a:prstGeom prst="homePlat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</a:rPr>
              <a:t>1,29 €</a:t>
            </a:r>
          </a:p>
        </p:txBody>
      </p:sp>
    </p:spTree>
    <p:extLst>
      <p:ext uri="{BB962C8B-B14F-4D97-AF65-F5344CB8AC3E}">
        <p14:creationId xmlns:p14="http://schemas.microsoft.com/office/powerpoint/2010/main" val="87627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96192-95D3-4CCA-8312-DFE0B4E4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Pri pokladni vám pani predavačka naskenovala váš nákup...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3DA187-64FB-46D6-BA3D-B3E9216D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„Bude to osem celých sedemdesiatdva eur.“ – povedala pani predavačka.</a:t>
            </a:r>
          </a:p>
          <a:p>
            <a:pPr marL="0" indent="0">
              <a:buNone/>
            </a:pPr>
            <a:r>
              <a:rPr lang="sk-SK" dirty="0"/>
              <a:t>Vy ste jej podali desaťeurovú bankovku, ktorú vám dal otec. Pozrela sa na ňu a hneď vám dala naspäť jednu jednoeurovú mincu, jednu dvadsaťcentovú mincu, jednu päťcentovú mincu a tri jednocentové mince.  </a:t>
            </a:r>
          </a:p>
        </p:txBody>
      </p:sp>
    </p:spTree>
    <p:extLst>
      <p:ext uri="{BB962C8B-B14F-4D97-AF65-F5344CB8AC3E}">
        <p14:creationId xmlns:p14="http://schemas.microsoft.com/office/powerpoint/2010/main" val="200078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2B361C-D5C6-4BEE-8D98-56DFBC7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„Skontroluj si výdavok...“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5B655E-CBC1-4854-AD7D-F2CD6BF7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042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Otec vám prikázal skontrolovať si výdavok. Pani predavačka povedala, že nákup stál „...osem celých sedemdesiatdva eur.“</a:t>
            </a:r>
          </a:p>
          <a:p>
            <a:pPr marL="0" indent="0">
              <a:buNone/>
            </a:pPr>
            <a:r>
              <a:rPr lang="sk-SK" dirty="0"/>
              <a:t>Na bloku za nákup je napísané                                    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Povedala vám správnu sumu?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Koľko je to eur a centov?</a:t>
            </a:r>
          </a:p>
        </p:txBody>
      </p:sp>
      <p:sp>
        <p:nvSpPr>
          <p:cNvPr id="4" name="Zvitok: zvislý 3">
            <a:extLst>
              <a:ext uri="{FF2B5EF4-FFF2-40B4-BE49-F238E27FC236}">
                <a16:creationId xmlns:a16="http://schemas.microsoft.com/office/drawing/2014/main" id="{BCFC48B3-7D73-4724-B11D-240B71A9622B}"/>
              </a:ext>
            </a:extLst>
          </p:cNvPr>
          <p:cNvSpPr/>
          <p:nvPr/>
        </p:nvSpPr>
        <p:spPr>
          <a:xfrm>
            <a:off x="6199632" y="3429000"/>
            <a:ext cx="3101009" cy="940905"/>
          </a:xfrm>
          <a:prstGeom prst="verticalScroll">
            <a:avLst/>
          </a:prstGeom>
          <a:solidFill>
            <a:srgbClr val="F6FD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Spolu........ 8,72€</a:t>
            </a:r>
          </a:p>
        </p:txBody>
      </p:sp>
    </p:spTree>
    <p:extLst>
      <p:ext uri="{BB962C8B-B14F-4D97-AF65-F5344CB8AC3E}">
        <p14:creationId xmlns:p14="http://schemas.microsoft.com/office/powerpoint/2010/main" val="298667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29FBF3-120F-42DE-8308-92021195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„Skontroluj si výdavok...“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F4D19D-9D79-425E-A459-8A01D82C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V ruke máte: jednu jednoeurovú mincu, jednu dvadsaťcentovú mincu, jednu päťcentovú mincu a tri jednocentové mince.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Koľko je to eur a centov?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886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AD7CBE-2F13-4700-AA0D-750F10DB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„Skontroluj si výdavok...“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3E02D0-59C1-4E0A-83AC-CBF74018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643041" cy="3694176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Vydala vám správne?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Nákup stál ......8 eur   a 72 centov.</a:t>
            </a:r>
          </a:p>
          <a:p>
            <a:pPr marL="0" indent="0">
              <a:buNone/>
            </a:pPr>
            <a:r>
              <a:rPr lang="sk-SK" dirty="0"/>
              <a:t>Vydala vám ....1 euro a 28 centov.</a:t>
            </a:r>
          </a:p>
          <a:p>
            <a:pPr marL="0" indent="0">
              <a:buNone/>
            </a:pPr>
            <a:r>
              <a:rPr lang="sk-SK" dirty="0"/>
              <a:t>Spolu.............10 eur   a   0 centov.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76E10B5-8963-4E0E-A001-8A2B16FE137F}"/>
              </a:ext>
            </a:extLst>
          </p:cNvPr>
          <p:cNvSpPr txBox="1"/>
          <p:nvPr/>
        </p:nvSpPr>
        <p:spPr>
          <a:xfrm>
            <a:off x="7116417" y="4032724"/>
            <a:ext cx="4426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100 centov = 1 euro</a:t>
            </a:r>
          </a:p>
        </p:txBody>
      </p:sp>
    </p:spTree>
    <p:extLst>
      <p:ext uri="{BB962C8B-B14F-4D97-AF65-F5344CB8AC3E}">
        <p14:creationId xmlns:p14="http://schemas.microsoft.com/office/powerpoint/2010/main" val="249095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3AD368-E76A-4474-9ED8-35A1F057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Zatiaľ čo vy ste boli v obchode, vzala mama vašich súrodencov k lekárovi...</a:t>
            </a:r>
          </a:p>
        </p:txBody>
      </p:sp>
    </p:spTree>
    <p:extLst>
      <p:ext uri="{BB962C8B-B14F-4D97-AF65-F5344CB8AC3E}">
        <p14:creationId xmlns:p14="http://schemas.microsoft.com/office/powerpoint/2010/main" val="129991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E43DE6E7-425D-4F26-8C0B-04498749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30111" y="-2559050"/>
            <a:ext cx="6702839" cy="1182094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185364F-FEE5-4638-B986-6A6D812B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„Obe deti majú zvýšenú telesnú teplotu. Musíme im ju znížiť. Odporúčam Vám nový liek volá sa </a:t>
            </a:r>
            <a:r>
              <a:rPr lang="sk-SK" dirty="0" err="1"/>
              <a:t>Horúčkolam</a:t>
            </a:r>
            <a:r>
              <a:rPr lang="sk-SK" dirty="0"/>
              <a:t>©. Je dobrý, avšak jeho dávkovanie záleží od veku váhy a výšky dieťaťa. Sestrička diktujem údaje, zapisujte...“ </a:t>
            </a:r>
          </a:p>
        </p:txBody>
      </p:sp>
    </p:spTree>
    <p:extLst>
      <p:ext uri="{BB962C8B-B14F-4D97-AF65-F5344CB8AC3E}">
        <p14:creationId xmlns:p14="http://schemas.microsoft.com/office/powerpoint/2010/main" val="62624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0EFCD0-405A-42BC-96DA-B3B96640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Sestrička si narýchlo načrtla takúto tabuľku: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8B8A6297-AAF5-4E9A-9E9B-8D7F7FB62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55900"/>
              </p:ext>
            </p:extLst>
          </p:nvPr>
        </p:nvGraphicFramePr>
        <p:xfrm>
          <a:off x="1116013" y="2478087"/>
          <a:ext cx="10167936" cy="245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767435058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973523904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1260902936"/>
                    </a:ext>
                  </a:extLst>
                </a:gridCol>
              </a:tblGrid>
              <a:tr h="612930">
                <a:tc>
                  <a:txBody>
                    <a:bodyPr/>
                    <a:lstStyle/>
                    <a:p>
                      <a:pPr algn="ctr"/>
                      <a:endParaRPr lang="sk-SK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Mária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Jozef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29826"/>
                  </a:ext>
                </a:extLst>
              </a:tr>
              <a:tr h="61293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Vek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3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77798"/>
                  </a:ext>
                </a:extLst>
              </a:tr>
              <a:tr h="61293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Výška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596832"/>
                  </a:ext>
                </a:extLst>
              </a:tr>
              <a:tr h="61293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Váha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sk-SK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3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3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51119C-255B-4086-AD22-AE1CC6C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Doktor začal diktovať: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A014DA-8B0F-4AD3-B46B-E135B40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„Začneme Jožkom, podľa dátumu narodenia má štyri a pol roka, podľa našich váh má sedemnásť celých dve desatiny kilogramu a meria stodva celých štyridsať stotín centimetra.</a:t>
            </a:r>
          </a:p>
          <a:p>
            <a:pPr marL="0" indent="0">
              <a:buNone/>
            </a:pPr>
            <a:r>
              <a:rPr lang="sk-SK" dirty="0"/>
              <a:t>Majka má podľa dátumu narodenia pätnásť rokov a tri mesiace. Meria stošesťdesiat celých dvadsaťdva stotín centimetra a váži päťdesiatdva celých dvadsaťosem stotín kilogramu.“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7555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6232E2-9692-46D5-B6C3-F1FEB185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Sestrička zapísala do tabuľky údaje takto: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DC041FED-7079-429E-9241-994CF525D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920807"/>
              </p:ext>
            </p:extLst>
          </p:nvPr>
        </p:nvGraphicFramePr>
        <p:xfrm>
          <a:off x="1115760" y="3100939"/>
          <a:ext cx="10167936" cy="245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767435058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973523904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1260902936"/>
                    </a:ext>
                  </a:extLst>
                </a:gridCol>
              </a:tblGrid>
              <a:tr h="612930">
                <a:tc>
                  <a:txBody>
                    <a:bodyPr/>
                    <a:lstStyle/>
                    <a:p>
                      <a:pPr algn="ctr"/>
                      <a:endParaRPr lang="sk-SK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Mária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Jozef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29826"/>
                  </a:ext>
                </a:extLst>
              </a:tr>
              <a:tr h="61293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Vek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15,25 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4,5 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77798"/>
                  </a:ext>
                </a:extLst>
              </a:tr>
              <a:tr h="61293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Výška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160,22 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102,40 cm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596832"/>
                  </a:ext>
                </a:extLst>
              </a:tr>
              <a:tr h="61293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Váha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52,28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/>
                        <a:t>17,2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37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55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C1BF047-BF26-4667-B6F7-B86D2CA1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Predstavte si...</a:t>
            </a:r>
          </a:p>
        </p:txBody>
      </p:sp>
    </p:spTree>
    <p:extLst>
      <p:ext uri="{BB962C8B-B14F-4D97-AF65-F5344CB8AC3E}">
        <p14:creationId xmlns:p14="http://schemas.microsoft.com/office/powerpoint/2010/main" val="310792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12D4914D-A6FB-446E-905D-96B056BA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374" y="967408"/>
            <a:ext cx="11353800" cy="5890591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3A6F9F32-870E-4779-8041-7F7377D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Pán doktor sa pozrel na túto tabuľku a povedal: „Jožkovi dávajte trikrát denne 15 kvapiek a Majke štyrikrát denne 25 kvapiek, to ich postaví na nohy... Dovidenia! Ďalší!“</a:t>
            </a:r>
          </a:p>
        </p:txBody>
      </p:sp>
    </p:spTree>
    <p:extLst>
      <p:ext uri="{BB962C8B-B14F-4D97-AF65-F5344CB8AC3E}">
        <p14:creationId xmlns:p14="http://schemas.microsoft.com/office/powerpoint/2010/main" val="349873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1B2B69A1-8448-4686-A378-885DF4E6C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97"/>
          <a:stretch/>
        </p:blipFill>
        <p:spPr>
          <a:xfrm>
            <a:off x="185531" y="0"/>
            <a:ext cx="1200647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C0CCC1C-7772-466C-9336-AF1ACF53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0" y="1222909"/>
            <a:ext cx="9024531" cy="4926100"/>
          </a:xfrm>
          <a:scene3d>
            <a:camera prst="perspectiveFront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sk-SK" dirty="0"/>
              <a:t>Z tohto príbehu je jasné, že desatinné čísla sú pre nás dôležité. Bez nich by sme nevedeli pracovať s peniazmi, presne merať teplotu, dĺžku či hmotnosť. Kde ešte sa môžeme s nimi stretnúť? </a:t>
            </a:r>
          </a:p>
        </p:txBody>
      </p:sp>
    </p:spTree>
    <p:extLst>
      <p:ext uri="{BB962C8B-B14F-4D97-AF65-F5344CB8AC3E}">
        <p14:creationId xmlns:p14="http://schemas.microsoft.com/office/powerpoint/2010/main" val="227593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130A79-F9F1-4BE1-8B27-BEF51C44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vám za pozornosť.</a:t>
            </a:r>
          </a:p>
        </p:txBody>
      </p:sp>
    </p:spTree>
    <p:extLst>
      <p:ext uri="{BB962C8B-B14F-4D97-AF65-F5344CB8AC3E}">
        <p14:creationId xmlns:p14="http://schemas.microsoft.com/office/powerpoint/2010/main" val="344670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39E3EFBF-234C-4597-9235-898CEE97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Je skoré, novembrové ráno, práve vstávate. Vyleziete spod vyhriatej periny a strasie vás od zimy. Je tu chladno... </a:t>
            </a:r>
          </a:p>
        </p:txBody>
      </p:sp>
    </p:spTree>
    <p:extLst>
      <p:ext uri="{BB962C8B-B14F-4D97-AF65-F5344CB8AC3E}">
        <p14:creationId xmlns:p14="http://schemas.microsoft.com/office/powerpoint/2010/main" val="175902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1C4779D0-E3D8-496D-97CA-E0FA8B63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teplo sa oblečiete? 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4BB75BD-4226-4B18-B9D5-AE7E9B8C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455" y="2358754"/>
            <a:ext cx="4145545" cy="3694176"/>
          </a:xfrm>
        </p:spPr>
        <p:txBody>
          <a:bodyPr/>
          <a:lstStyle/>
          <a:p>
            <a:pPr marL="0" indent="0">
              <a:buNone/>
            </a:pPr>
            <a:r>
              <a:rPr lang="sk-SK" sz="3600" dirty="0"/>
              <a:t>S tým vám dokáže pomôcť teplomer zavesený na okne.</a:t>
            </a:r>
          </a:p>
          <a:p>
            <a:pPr marL="0" indent="0">
              <a:buNone/>
            </a:pPr>
            <a:r>
              <a:rPr lang="sk-SK" sz="3600" dirty="0"/>
              <a:t>Koľko je °C?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1026" name="Picture 2" descr="El Termómetro En Nieve Muestra Las Bajas Temperaturas - Cero Temperatu Bajo  Foto de archivo - Imagen de nieve, temperatu: 102786120">
            <a:extLst>
              <a:ext uri="{FF2B5EF4-FFF2-40B4-BE49-F238E27FC236}">
                <a16:creationId xmlns:a16="http://schemas.microsoft.com/office/drawing/2014/main" id="{ECF87CE3-CED6-47AA-A094-6A75B934A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9" r="17129" b="9844"/>
          <a:stretch/>
        </p:blipFill>
        <p:spPr bwMode="auto">
          <a:xfrm>
            <a:off x="7765775" y="304800"/>
            <a:ext cx="2928730" cy="611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3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D7D8B2-4471-4C90-9929-D356741F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4980432" cy="1179576"/>
          </a:xfrm>
        </p:spPr>
        <p:txBody>
          <a:bodyPr>
            <a:normAutofit fontScale="90000"/>
          </a:bodyPr>
          <a:lstStyle/>
          <a:p>
            <a:r>
              <a:rPr lang="sk-SK" dirty="0"/>
              <a:t>Cez deň sa oteplilo... Znovu sa pozrite na teplomer...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7BF6E8-AB0A-4256-AE9F-25BBAA95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646" y="2464772"/>
            <a:ext cx="4503354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/>
              <a:t>Je teplejšie? </a:t>
            </a:r>
          </a:p>
          <a:p>
            <a:pPr marL="0" indent="0">
              <a:buNone/>
            </a:pPr>
            <a:r>
              <a:rPr lang="sk-SK" sz="3600" dirty="0"/>
              <a:t>Koľko je teraz °C?</a:t>
            </a:r>
          </a:p>
        </p:txBody>
      </p:sp>
      <p:pic>
        <p:nvPicPr>
          <p:cNvPr id="2050" name="Picture 2" descr="outside thermometer in garden Stock Photo - Alamy">
            <a:extLst>
              <a:ext uri="{FF2B5EF4-FFF2-40B4-BE49-F238E27FC236}">
                <a16:creationId xmlns:a16="http://schemas.microsoft.com/office/drawing/2014/main" id="{6FD05C70-2A3D-4533-890D-64BADE21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80" y="92632"/>
            <a:ext cx="3922642" cy="6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492CC5A7-8EF4-4F61-984D-600D80571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150" t="4700"/>
          <a:stretch/>
        </p:blipFill>
        <p:spPr>
          <a:xfrm rot="4206665">
            <a:off x="4670140" y="2225481"/>
            <a:ext cx="3247210" cy="8308450"/>
          </a:xfrm>
          <a:prstGeom prst="diamond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3ADC544-109A-4D24-BECB-F5AE60FD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Asi ste sa neobliekli dostatočne teplo...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0429AF-E8E5-4E1E-988D-8B08D316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351854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Poobede vám aj vašim súrodencom mama odmerala teplotu. </a:t>
            </a:r>
          </a:p>
          <a:p>
            <a:pPr marL="0" indent="0">
              <a:buNone/>
            </a:pPr>
            <a:r>
              <a:rPr lang="sk-SK" dirty="0"/>
              <a:t>Kto zajtra určite do školy nepôjde?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E590E5B-C985-4DF6-93B9-6672D5774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9852" y="3153951"/>
            <a:ext cx="4628322" cy="2098173"/>
          </a:xfrm>
          <a:prstGeom prst="rect">
            <a:avLst/>
          </a:prstGeom>
        </p:spPr>
      </p:pic>
      <p:pic>
        <p:nvPicPr>
          <p:cNvPr id="3074" name="Picture 2" descr="Vedecký kaleidoskop | EÚ chce znížiť vystavenie človeka ortuti | EÚ chce  znížiť vystavenie človeka ortuti">
            <a:extLst>
              <a:ext uri="{FF2B5EF4-FFF2-40B4-BE49-F238E27FC236}">
                <a16:creationId xmlns:a16="http://schemas.microsoft.com/office/drawing/2014/main" id="{C92EB66D-CB50-4E7A-91AF-E581C7D8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6" y="3617843"/>
            <a:ext cx="5586919" cy="276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E973B98-0067-4392-8F43-D1E80AD29129}"/>
              </a:ext>
            </a:extLst>
          </p:cNvPr>
          <p:cNvSpPr txBox="1"/>
          <p:nvPr/>
        </p:nvSpPr>
        <p:spPr>
          <a:xfrm>
            <a:off x="9602804" y="3255019"/>
            <a:ext cx="11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Ty?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C36A0B9-215A-4E32-AC0D-028505060C8C}"/>
              </a:ext>
            </a:extLst>
          </p:cNvPr>
          <p:cNvSpPr txBox="1"/>
          <p:nvPr/>
        </p:nvSpPr>
        <p:spPr>
          <a:xfrm>
            <a:off x="859316" y="4814108"/>
            <a:ext cx="20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Sestra?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3A5DB79E-32A1-4955-8ADC-BFA04350341B}"/>
              </a:ext>
            </a:extLst>
          </p:cNvPr>
          <p:cNvSpPr txBox="1"/>
          <p:nvPr/>
        </p:nvSpPr>
        <p:spPr>
          <a:xfrm>
            <a:off x="5675480" y="6480774"/>
            <a:ext cx="18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Brat?</a:t>
            </a:r>
          </a:p>
        </p:txBody>
      </p:sp>
    </p:spTree>
    <p:extLst>
      <p:ext uri="{BB962C8B-B14F-4D97-AF65-F5344CB8AC3E}">
        <p14:creationId xmlns:p14="http://schemas.microsoft.com/office/powerpoint/2010/main" val="319024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7D1144-EAC2-441E-BBAB-C46396F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Akú teplotu vám namerala mama?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18EA48F-793B-49D8-BF7C-A5004ABE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Sestrina teplota: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Tvoja teplota: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Bratova teplota:</a:t>
            </a:r>
          </a:p>
        </p:txBody>
      </p:sp>
    </p:spTree>
    <p:extLst>
      <p:ext uri="{BB962C8B-B14F-4D97-AF65-F5344CB8AC3E}">
        <p14:creationId xmlns:p14="http://schemas.microsoft.com/office/powerpoint/2010/main" val="424334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1DB2616-FD3A-471A-8B7E-92600A17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Kým sa vaši súrodenci doma liečili, vás otec poslal na nákup... </a:t>
            </a:r>
          </a:p>
        </p:txBody>
      </p:sp>
    </p:spTree>
    <p:extLst>
      <p:ext uri="{BB962C8B-B14F-4D97-AF65-F5344CB8AC3E}">
        <p14:creationId xmlns:p14="http://schemas.microsoft.com/office/powerpoint/2010/main" val="112512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650CBE64-DDEB-4367-BBB4-1F1FA3B54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125896"/>
            <a:ext cx="12192000" cy="642067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E17EAB2-85A3-4723-ACFE-E8E84D28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781878"/>
            <a:ext cx="10177272" cy="5618922"/>
          </a:xfrm>
        </p:spPr>
        <p:txBody>
          <a:bodyPr>
            <a:normAutofit fontScale="90000"/>
          </a:bodyPr>
          <a:lstStyle/>
          <a:p>
            <a:r>
              <a:rPr lang="sk-SK" dirty="0"/>
              <a:t>„Kúp maslo, šesť pomarančov, jeden pohár medu a dve balenia hygienických vreckoviek. Nekupuj zrovna to najdrahšie, 10 eur by ti malo stačiť. Skontroluj si potom výdavok.“ povedal otec a podal vám desaťeurovú bankovku. </a:t>
            </a:r>
          </a:p>
        </p:txBody>
      </p:sp>
    </p:spTree>
    <p:extLst>
      <p:ext uri="{BB962C8B-B14F-4D97-AF65-F5344CB8AC3E}">
        <p14:creationId xmlns:p14="http://schemas.microsoft.com/office/powerpoint/2010/main" val="16466153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51E20"/>
      </a:dk2>
      <a:lt2>
        <a:srgbClr val="E5E2E8"/>
      </a:lt2>
      <a:accent1>
        <a:srgbClr val="70B13F"/>
      </a:accent1>
      <a:accent2>
        <a:srgbClr val="98AA32"/>
      </a:accent2>
      <a:accent3>
        <a:srgbClr val="BD9D43"/>
      </a:accent3>
      <a:accent4>
        <a:srgbClr val="B75F35"/>
      </a:accent4>
      <a:accent5>
        <a:srgbClr val="C94754"/>
      </a:accent5>
      <a:accent6>
        <a:srgbClr val="B73578"/>
      </a:accent6>
      <a:hlink>
        <a:srgbClr val="BF48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631</Words>
  <Application>Microsoft Office PowerPoint</Application>
  <PresentationFormat>Širokouhlá</PresentationFormat>
  <Paragraphs>85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Calibri</vt:lpstr>
      <vt:lpstr>AccentBoxVTI</vt:lpstr>
      <vt:lpstr>Desatinné čísla</vt:lpstr>
      <vt:lpstr>Predstavte si...</vt:lpstr>
      <vt:lpstr>Je skoré, novembrové ráno, práve vstávate. Vyleziete spod vyhriatej periny a strasie vás od zimy. Je tu chladno... </vt:lpstr>
      <vt:lpstr>Ako teplo sa oblečiete? </vt:lpstr>
      <vt:lpstr>Cez deň sa oteplilo... Znovu sa pozrite na teplomer...</vt:lpstr>
      <vt:lpstr>Asi ste sa neobliekli dostatočne teplo...</vt:lpstr>
      <vt:lpstr>Akú teplotu vám namerala mama?</vt:lpstr>
      <vt:lpstr>Kým sa vaši súrodenci doma liečili, vás otec poslal na nákup... </vt:lpstr>
      <vt:lpstr>„Kúp maslo, šesť pomarančov, jeden pohár medu a dve balenia hygienických vreckoviek. Nekupuj zrovna to najdrahšie, 10 eur by ti malo stačiť. Skontroluj si potom výdavok.“ povedal otec a podal vám desaťeurovú bankovku. </vt:lpstr>
      <vt:lpstr>Prišli ste do obchodu...  </vt:lpstr>
      <vt:lpstr>Pri pokladni vám pani predavačka naskenovala váš nákup...</vt:lpstr>
      <vt:lpstr>„Skontroluj si výdavok...“ </vt:lpstr>
      <vt:lpstr>„Skontroluj si výdavok...“ </vt:lpstr>
      <vt:lpstr>„Skontroluj si výdavok...“ </vt:lpstr>
      <vt:lpstr>Zatiaľ čo vy ste boli v obchode, vzala mama vašich súrodencov k lekárovi...</vt:lpstr>
      <vt:lpstr>„Obe deti majú zvýšenú telesnú teplotu. Musíme im ju znížiť. Odporúčam Vám nový liek volá sa Horúčkolam©. Je dobrý, avšak jeho dávkovanie záleží od veku váhy a výšky dieťaťa. Sestrička diktujem údaje, zapisujte...“ </vt:lpstr>
      <vt:lpstr>Sestrička si narýchlo načrtla takúto tabuľku:</vt:lpstr>
      <vt:lpstr>Doktor začal diktovať:</vt:lpstr>
      <vt:lpstr>Sestrička zapísala do tabuľky údaje takto:</vt:lpstr>
      <vt:lpstr>Pán doktor sa pozrel na túto tabuľku a povedal: „Jožkovi dávajte trikrát denne 15 kvapiek a Majke štyrikrát denne 25 kvapiek, to ich postaví na nohy... Dovidenia! Ďalší!“</vt:lpstr>
      <vt:lpstr>Z tohto príbehu je jasné, že desatinné čísla sú pre nás dôležité. Bez nich by sme nevedeli pracovať s peniazmi, presne merať teplotu, dĺžku či hmotnosť. Kde ešte sa môžeme s nimi stretnúť? </vt:lpstr>
      <vt:lpstr>Ďakujem vám za pozornosť.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Desatinné čísla</dc:title>
  <dc:creator>Dell</dc:creator>
  <cp:lastModifiedBy>Dell</cp:lastModifiedBy>
  <cp:revision>20</cp:revision>
  <dcterms:created xsi:type="dcterms:W3CDTF">2020-11-02T11:44:16Z</dcterms:created>
  <dcterms:modified xsi:type="dcterms:W3CDTF">2020-11-04T07:46:47Z</dcterms:modified>
</cp:coreProperties>
</file>