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"/>
  </p:notesMasterIdLst>
  <p:sldIdLst>
    <p:sldId id="256" r:id="rId2"/>
    <p:sldId id="258" r:id="rId3"/>
    <p:sldId id="270" r:id="rId4"/>
    <p:sldId id="271" r:id="rId5"/>
    <p:sldId id="273" r:id="rId6"/>
    <p:sldId id="272" r:id="rId7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99"/>
    <a:srgbClr val="C0C0C0"/>
    <a:srgbClr val="FF0066"/>
    <a:srgbClr val="006600"/>
    <a:srgbClr val="000099"/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65F2E-ECB8-4A33-901B-6B63FEDC5F7E}" type="datetimeFigureOut">
              <a:rPr lang="sk-SK" smtClean="0"/>
              <a:t>10. 11. 2020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7714-665B-4E7C-9DC7-4619D30F670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5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0E11E-E1A8-402D-9124-C09D9F4D009F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3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D4E9-0C5E-40E2-ABE6-AD2FAE8BD29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69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55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3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667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14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61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02AAF-4959-42AA-8121-FEC66763072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774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E810-3B69-4E6E-B4E8-DC0500F8E5A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15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75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B6BF-3948-44DA-B628-8E91BB673D9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077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7959-AD93-4EA2-ACCA-8DBF9F3FECB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028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3B2D-4169-4914-81B2-95D5E42457A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02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3E56-8316-45B8-B91B-53A7815ACE2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EAD8-AA39-40A3-B6DD-0259C902812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292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8B6-7AE4-454D-97FB-74DCD71C4532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23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575A-821F-4B26-9925-89FAC87E849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631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F4B65A-0A40-43ED-8AC1-F5F3D2891D3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02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4"/>
          <p:cNvSpPr>
            <a:spLocks noChangeArrowheads="1" noChangeShapeType="1" noTextEdit="1"/>
          </p:cNvSpPr>
          <p:nvPr/>
        </p:nvSpPr>
        <p:spPr bwMode="auto">
          <a:xfrm>
            <a:off x="971551" y="1844675"/>
            <a:ext cx="5976713" cy="194436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sk-SK" sz="3600" b="1" kern="10" dirty="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Book Antiqua" panose="02040602050305030304" pitchFamily="18" charset="0"/>
              </a:rPr>
              <a:t>Desatinné čísla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2051720" y="429309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6.ročník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6017"/>
            <a:ext cx="7342188" cy="971550"/>
          </a:xfrm>
        </p:spPr>
        <p:txBody>
          <a:bodyPr>
            <a:normAutofit/>
          </a:bodyPr>
          <a:lstStyle/>
          <a:p>
            <a:pPr marL="838200" indent="-838200"/>
            <a:r>
              <a:rPr lang="sk-SK" sz="4000" b="1" dirty="0">
                <a:solidFill>
                  <a:srgbClr val="00CC00"/>
                </a:solidFill>
              </a:rPr>
              <a:t>Desatinné </a:t>
            </a:r>
            <a:r>
              <a:rPr lang="sk-SK" sz="4000" b="1" dirty="0" smtClean="0">
                <a:solidFill>
                  <a:srgbClr val="00CC00"/>
                </a:solidFill>
              </a:rPr>
              <a:t>číslo –zopakujme si </a:t>
            </a:r>
            <a:endParaRPr lang="sk-SK" sz="4000" b="1" dirty="0">
              <a:solidFill>
                <a:srgbClr val="00CC00"/>
              </a:solidFill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1988788" y="2996484"/>
            <a:ext cx="923081" cy="491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3191890" y="3178456"/>
            <a:ext cx="2873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2641197" y="3077578"/>
            <a:ext cx="586412" cy="1143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4473563" y="3094261"/>
            <a:ext cx="356841" cy="688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 flipV="1">
            <a:off x="4239957" y="3158918"/>
            <a:ext cx="375800" cy="13519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4798637" y="2996484"/>
            <a:ext cx="443547" cy="38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3995936" y="2285300"/>
            <a:ext cx="47725" cy="56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 flipV="1">
            <a:off x="3769739" y="3153287"/>
            <a:ext cx="287338" cy="208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" name="BlokTextu 1"/>
          <p:cNvSpPr txBox="1"/>
          <p:nvPr/>
        </p:nvSpPr>
        <p:spPr>
          <a:xfrm>
            <a:off x="5349330" y="3229007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tisíciny</a:t>
            </a:r>
          </a:p>
          <a:p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3479228" y="1817154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desatinná čiarka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4106001" y="4463731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desatiny</a:t>
            </a:r>
          </a:p>
          <a:p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3782234" y="536697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jednotky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325877" y="34524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	tisícky	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007740" y="416198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stovky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589111" y="487151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desiatky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790015" y="38174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	stotiny</a:t>
            </a:r>
          </a:p>
          <a:p>
            <a:endParaRPr lang="sk-SK" dirty="0"/>
          </a:p>
        </p:txBody>
      </p:sp>
      <p:sp>
        <p:nvSpPr>
          <p:cNvPr id="13" name="Obdĺžnik 12"/>
          <p:cNvSpPr/>
          <p:nvPr/>
        </p:nvSpPr>
        <p:spPr>
          <a:xfrm>
            <a:off x="2873332" y="270824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4 7 8 1 , 2 1 4 </a:t>
            </a:r>
            <a:r>
              <a:rPr lang="sk-SK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 animBg="1"/>
      <p:bldP spid="11271" grpId="0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42188" cy="1600200"/>
          </a:xfrm>
        </p:spPr>
        <p:txBody>
          <a:bodyPr/>
          <a:lstStyle/>
          <a:p>
            <a:pPr marL="838200" indent="-838200"/>
            <a:r>
              <a:rPr lang="sk-SK" sz="4000" b="1" dirty="0" smtClean="0">
                <a:solidFill>
                  <a:srgbClr val="00CC00"/>
                </a:solidFill>
              </a:rPr>
              <a:t>Desatinný rozvoj – zápis v desiatkovej sústave</a:t>
            </a:r>
            <a:endParaRPr lang="sk-SK" sz="4000" b="1" dirty="0">
              <a:solidFill>
                <a:srgbClr val="00CC00"/>
              </a:solidFill>
            </a:endParaRPr>
          </a:p>
        </p:txBody>
      </p:sp>
      <p:sp>
        <p:nvSpPr>
          <p:cNvPr id="12" name="Zástupný symbol obsahu 11"/>
          <p:cNvSpPr>
            <a:spLocks noGrp="1"/>
          </p:cNvSpPr>
          <p:nvPr>
            <p:ph idx="1"/>
          </p:nvPr>
        </p:nvSpPr>
        <p:spPr>
          <a:xfrm>
            <a:off x="251520" y="1844824"/>
            <a:ext cx="1944216" cy="7200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sz="4800" b="1" dirty="0" smtClean="0">
                <a:solidFill>
                  <a:srgbClr val="C00000"/>
                </a:solidFill>
              </a:rPr>
              <a:t>6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sk-SK" sz="4800" b="1" dirty="0" smtClean="0">
                <a:solidFill>
                  <a:srgbClr val="FFFF00"/>
                </a:solidFill>
              </a:rPr>
              <a:t>1</a:t>
            </a:r>
            <a:r>
              <a:rPr lang="sk-SK" sz="4800" b="1" dirty="0" smtClean="0">
                <a:solidFill>
                  <a:schemeClr val="accent6">
                    <a:lumMod val="75000"/>
                  </a:schemeClr>
                </a:solidFill>
              </a:rPr>
              <a:t> =  </a:t>
            </a:r>
            <a:endParaRPr lang="sk-SK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2055184" y="1785699"/>
            <a:ext cx="5113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 smtClean="0"/>
              <a:t>6.</a:t>
            </a:r>
            <a:r>
              <a:rPr lang="sk-SK" sz="4800" b="1" dirty="0" smtClean="0">
                <a:solidFill>
                  <a:srgbClr val="C00000"/>
                </a:solidFill>
              </a:rPr>
              <a:t>100</a:t>
            </a:r>
            <a:r>
              <a:rPr lang="sk-SK" sz="4800" b="1" dirty="0" smtClean="0"/>
              <a:t>+3.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sk-SK" sz="4800" b="1" dirty="0" smtClean="0"/>
              <a:t>+</a:t>
            </a:r>
            <a:r>
              <a:rPr lang="sk-SK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sk-SK" sz="4800" b="1" dirty="0" smtClean="0">
                <a:solidFill>
                  <a:srgbClr val="FFFF00"/>
                </a:solidFill>
              </a:rPr>
              <a:t>1</a:t>
            </a:r>
            <a:endParaRPr lang="sk-SK" sz="4800" b="1" dirty="0">
              <a:solidFill>
                <a:srgbClr val="FFFF00"/>
              </a:solidFill>
            </a:endParaRPr>
          </a:p>
        </p:txBody>
      </p:sp>
      <p:sp>
        <p:nvSpPr>
          <p:cNvPr id="14" name="Zástupný symbol obsahu 11"/>
          <p:cNvSpPr txBox="1">
            <a:spLocks/>
          </p:cNvSpPr>
          <p:nvPr/>
        </p:nvSpPr>
        <p:spPr bwMode="auto">
          <a:xfrm>
            <a:off x="395536" y="2924944"/>
            <a:ext cx="22322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endParaRPr kumimoji="0" lang="sk-SK" sz="4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2171736" y="2958043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800" b="1" dirty="0"/>
              <a:t>7</a:t>
            </a:r>
            <a:r>
              <a:rPr lang="sk-SK" sz="4800" b="1" dirty="0" smtClean="0"/>
              <a:t>.</a:t>
            </a:r>
            <a:r>
              <a:rPr lang="sk-SK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sk-SK" sz="4800" b="1" dirty="0" smtClean="0"/>
              <a:t> + 5.</a:t>
            </a:r>
            <a:r>
              <a:rPr lang="sk-SK" sz="4800" b="1" dirty="0" smtClean="0">
                <a:solidFill>
                  <a:srgbClr val="00B050"/>
                </a:solidFill>
              </a:rPr>
              <a:t>0,1</a:t>
            </a:r>
            <a:endParaRPr lang="sk-SK" sz="4800" b="1" dirty="0">
              <a:solidFill>
                <a:srgbClr val="00B050"/>
              </a:solidFill>
            </a:endParaRPr>
          </a:p>
        </p:txBody>
      </p:sp>
      <p:sp>
        <p:nvSpPr>
          <p:cNvPr id="16" name="Zástupný symbol obsahu 11"/>
          <p:cNvSpPr txBox="1">
            <a:spLocks/>
          </p:cNvSpPr>
          <p:nvPr/>
        </p:nvSpPr>
        <p:spPr bwMode="auto">
          <a:xfrm>
            <a:off x="137224" y="3855413"/>
            <a:ext cx="38289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4000" b="1" kern="0" dirty="0" smtClean="0">
                <a:solidFill>
                  <a:srgbClr val="FFC000"/>
                </a:solidFill>
                <a:latin typeface="+mn-lt"/>
              </a:rPr>
              <a:t>9</a:t>
            </a:r>
            <a:r>
              <a:rPr lang="sk-SK" sz="4000" b="1" kern="0" dirty="0">
                <a:solidFill>
                  <a:srgbClr val="C00000"/>
                </a:solidFill>
                <a:latin typeface="+mn-lt"/>
              </a:rPr>
              <a:t>2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k-SK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sk-SK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endParaRPr kumimoji="0" lang="sk-SK" sz="4800" b="1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3203848" y="3956103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/>
              <a:t>9.</a:t>
            </a:r>
            <a:r>
              <a:rPr lang="sk-SK" sz="4000" b="1" dirty="0" smtClean="0">
                <a:solidFill>
                  <a:srgbClr val="FFC000"/>
                </a:solidFill>
              </a:rPr>
              <a:t>100</a:t>
            </a:r>
            <a:r>
              <a:rPr lang="sk-SK" sz="4000" b="1" dirty="0" smtClean="0"/>
              <a:t>+2.</a:t>
            </a:r>
            <a:r>
              <a:rPr lang="sk-SK" sz="4000" b="1" dirty="0" smtClean="0">
                <a:solidFill>
                  <a:srgbClr val="C00000"/>
                </a:solidFill>
              </a:rPr>
              <a:t>10</a:t>
            </a:r>
            <a:r>
              <a:rPr lang="sk-SK" sz="4000" b="1" dirty="0" smtClean="0"/>
              <a:t>+4.</a:t>
            </a:r>
            <a:r>
              <a:rPr lang="sk-SK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sk-SK" sz="4000" b="1" dirty="0" smtClean="0"/>
              <a:t> + 5.</a:t>
            </a:r>
            <a:r>
              <a:rPr lang="sk-SK" sz="4000" b="1" dirty="0" smtClean="0">
                <a:solidFill>
                  <a:srgbClr val="00B050"/>
                </a:solidFill>
              </a:rPr>
              <a:t>0,1</a:t>
            </a:r>
            <a:r>
              <a:rPr lang="sk-SK" sz="4000" b="1" dirty="0" smtClean="0"/>
              <a:t>+0.</a:t>
            </a:r>
            <a:r>
              <a:rPr lang="sk-SK" sz="4000" b="1" dirty="0" smtClean="0">
                <a:solidFill>
                  <a:srgbClr val="FF00FF"/>
                </a:solidFill>
              </a:rPr>
              <a:t>0,01</a:t>
            </a:r>
            <a:r>
              <a:rPr lang="sk-SK" sz="4000" b="1" dirty="0" smtClean="0"/>
              <a:t>+4.</a:t>
            </a:r>
            <a:r>
              <a:rPr lang="sk-SK" sz="4000" b="1" dirty="0" smtClean="0">
                <a:solidFill>
                  <a:srgbClr val="FF0000"/>
                </a:solidFill>
              </a:rPr>
              <a:t>0,001</a:t>
            </a:r>
            <a:endParaRPr lang="sk-SK" sz="4000" b="1" dirty="0">
              <a:solidFill>
                <a:srgbClr val="FF0000"/>
              </a:solidFill>
            </a:endParaRPr>
          </a:p>
        </p:txBody>
      </p:sp>
      <p:cxnSp>
        <p:nvCxnSpPr>
          <p:cNvPr id="3" name="Rovná spojnica 2"/>
          <p:cNvCxnSpPr/>
          <p:nvPr/>
        </p:nvCxnSpPr>
        <p:spPr>
          <a:xfrm>
            <a:off x="5079126" y="4941168"/>
            <a:ext cx="14401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6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2" grpId="0" build="p"/>
      <p:bldP spid="13" grpId="0"/>
      <p:bldP spid="14" grpId="0" build="p"/>
      <p:bldP spid="15" grpId="0"/>
      <p:bldP spid="16" grpId="0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1. Zapíš v desiatkovej sústave</a:t>
            </a: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611560" y="22048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0,156 =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1545336" y="2204864"/>
            <a:ext cx="36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 0,1 +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.0,01 +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62952" y="27044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15,302 =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691680" y="2711584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.10 + </a:t>
            </a:r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.1 + </a:t>
            </a:r>
            <a:r>
              <a:rPr lang="sk-SK" dirty="0" smtClean="0">
                <a:solidFill>
                  <a:srgbClr val="FF0000"/>
                </a:solidFill>
              </a:rPr>
              <a:t>3</a:t>
            </a:r>
            <a:r>
              <a:rPr lang="sk-SK" dirty="0" smtClean="0"/>
              <a:t>.0,1 + 0.0,01 + </a:t>
            </a:r>
            <a:r>
              <a:rPr lang="sk-SK" dirty="0" smtClean="0">
                <a:solidFill>
                  <a:srgbClr val="FF0000"/>
                </a:solidFill>
              </a:rPr>
              <a:t>2</a:t>
            </a:r>
            <a:r>
              <a:rPr lang="sk-SK" dirty="0" smtClean="0"/>
              <a:t>.0,001</a:t>
            </a:r>
            <a:endParaRPr lang="sk-SK" dirty="0"/>
          </a:p>
        </p:txBody>
      </p:sp>
      <p:cxnSp>
        <p:nvCxnSpPr>
          <p:cNvPr id="13" name="Rovná spojnica 12"/>
          <p:cNvCxnSpPr/>
          <p:nvPr/>
        </p:nvCxnSpPr>
        <p:spPr>
          <a:xfrm flipV="1">
            <a:off x="3707904" y="2889072"/>
            <a:ext cx="648072" cy="16526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527579" y="326785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409,003 = 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1916847" y="326072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.100 + </a:t>
            </a:r>
            <a:r>
              <a:rPr lang="sk-SK" dirty="0" smtClean="0">
                <a:solidFill>
                  <a:srgbClr val="FF0000"/>
                </a:solidFill>
              </a:rPr>
              <a:t>9</a:t>
            </a:r>
            <a:r>
              <a:rPr lang="sk-SK" dirty="0" smtClean="0"/>
              <a:t>.1 + </a:t>
            </a:r>
            <a:r>
              <a:rPr lang="sk-SK" dirty="0" smtClean="0">
                <a:solidFill>
                  <a:srgbClr val="FF0000"/>
                </a:solidFill>
              </a:rPr>
              <a:t>3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21" name="BlokTextu 20"/>
          <p:cNvSpPr txBox="1"/>
          <p:nvPr/>
        </p:nvSpPr>
        <p:spPr>
          <a:xfrm>
            <a:off x="460438" y="379266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18 000,047=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1946557" y="3809868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1</a:t>
            </a:r>
            <a:r>
              <a:rPr lang="sk-SK" dirty="0" smtClean="0"/>
              <a:t>. 10 000+ </a:t>
            </a:r>
            <a:r>
              <a:rPr lang="sk-SK" dirty="0" smtClean="0">
                <a:solidFill>
                  <a:srgbClr val="FF0000"/>
                </a:solidFill>
              </a:rPr>
              <a:t>8</a:t>
            </a:r>
            <a:r>
              <a:rPr lang="sk-SK" dirty="0" smtClean="0"/>
              <a:t>.1000 + </a:t>
            </a:r>
            <a:r>
              <a:rPr lang="sk-SK" dirty="0" smtClean="0">
                <a:solidFill>
                  <a:srgbClr val="FF0000"/>
                </a:solidFill>
              </a:rPr>
              <a:t>4</a:t>
            </a:r>
            <a:r>
              <a:rPr lang="sk-SK" dirty="0" smtClean="0"/>
              <a:t>. 0,01 + </a:t>
            </a:r>
            <a:r>
              <a:rPr lang="sk-SK" dirty="0" smtClean="0">
                <a:solidFill>
                  <a:srgbClr val="FF0000"/>
                </a:solidFill>
              </a:rPr>
              <a:t>7</a:t>
            </a:r>
            <a:r>
              <a:rPr lang="sk-SK" dirty="0" smtClean="0"/>
              <a:t>. 0,001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460438" y="4317722"/>
            <a:ext cx="14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0,00 568 =</a:t>
            </a:r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916847" y="429309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</a:t>
            </a:r>
            <a:r>
              <a:rPr lang="sk-SK" dirty="0" smtClean="0"/>
              <a:t>. 0,001 + </a:t>
            </a:r>
            <a:r>
              <a:rPr lang="sk-SK" dirty="0" smtClean="0">
                <a:solidFill>
                  <a:srgbClr val="FF0000"/>
                </a:solidFill>
              </a:rPr>
              <a:t>6</a:t>
            </a:r>
            <a:r>
              <a:rPr lang="sk-SK" dirty="0" smtClean="0"/>
              <a:t>.0,000 1 + </a:t>
            </a:r>
            <a:r>
              <a:rPr lang="sk-SK" dirty="0" smtClean="0">
                <a:solidFill>
                  <a:srgbClr val="FF0000"/>
                </a:solidFill>
              </a:rPr>
              <a:t>8</a:t>
            </a:r>
            <a:r>
              <a:rPr lang="sk-SK" dirty="0" smtClean="0"/>
              <a:t>. 0,000 01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254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 smtClean="0"/>
              <a:t>2.Prepíš z desiatkovej sústavy na desatinné číslo</a:t>
            </a:r>
            <a:endParaRPr lang="sk-SK" sz="4000" dirty="0"/>
          </a:p>
        </p:txBody>
      </p:sp>
      <p:sp>
        <p:nvSpPr>
          <p:cNvPr id="4" name="BlokTextu 3"/>
          <p:cNvSpPr txBox="1"/>
          <p:nvPr/>
        </p:nvSpPr>
        <p:spPr>
          <a:xfrm>
            <a:off x="685800" y="2348880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4.100+3.10+5.1+3.0,01+5.0,001+7.0,000 01 =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510932" y="234888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435,035 07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685800" y="285293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5.100+2.0,1+3.0,01+6.0,001 =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51920" y="28529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500,236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685800" y="3356342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4.10+6.1+9.0,1+8.0,001 =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3454551" y="33889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46,908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98424" y="3861048"/>
            <a:ext cx="26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7.0,1+2.0,01+5.0,0001 =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3454551" y="383768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0,7205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98424" y="4341088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9</a:t>
            </a:r>
            <a:r>
              <a:rPr lang="sk-SK" dirty="0" smtClean="0"/>
              <a:t>.10+2.0,1+3.0,01+8.0,001 =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3784647" y="434108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9</a:t>
            </a:r>
            <a:r>
              <a:rPr lang="sk-SK" dirty="0" smtClean="0">
                <a:solidFill>
                  <a:srgbClr val="FF0000"/>
                </a:solidFill>
              </a:rPr>
              <a:t>0,238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Koniec prezentácie.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4394449" cy="28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139</Words>
  <Application>Microsoft Office PowerPoint</Application>
  <PresentationFormat>Prezentácia na obrazovke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Arial</vt:lpstr>
      <vt:lpstr>Book Antiqua</vt:lpstr>
      <vt:lpstr>Calibri</vt:lpstr>
      <vt:lpstr>Comic Sans MS</vt:lpstr>
      <vt:lpstr>Trebuchet MS</vt:lpstr>
      <vt:lpstr>Wingdings 3</vt:lpstr>
      <vt:lpstr>Fazeta</vt:lpstr>
      <vt:lpstr>Prezentácia programu PowerPoint</vt:lpstr>
      <vt:lpstr>Desatinné číslo –zopakujme si </vt:lpstr>
      <vt:lpstr>Desatinný rozvoj – zápis v desiatkovej sústave</vt:lpstr>
      <vt:lpstr>1. Zapíš v desiatkovej sústave</vt:lpstr>
      <vt:lpstr>2.Prepíš z desiatkovej sústavy na desatinné číslo</vt:lpstr>
      <vt:lpstr>Koniec prezentácie.</vt:lpstr>
    </vt:vector>
  </TitlesOfParts>
  <Company>Čadca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ZBOJEKOVÁ Gabika</dc:creator>
  <cp:lastModifiedBy>Konto Microsoft</cp:lastModifiedBy>
  <cp:revision>26</cp:revision>
  <dcterms:created xsi:type="dcterms:W3CDTF">2006-02-01T15:24:33Z</dcterms:created>
  <dcterms:modified xsi:type="dcterms:W3CDTF">2020-11-10T19:37:35Z</dcterms:modified>
</cp:coreProperties>
</file>