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3F26-553B-44D4-A715-7199512D9B50}" type="datetimeFigureOut">
              <a:rPr lang="sk-SK" smtClean="0"/>
              <a:t>1. 11. 2010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281B-1B17-444B-BF8E-C6C5D4D633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3F26-553B-44D4-A715-7199512D9B50}" type="datetimeFigureOut">
              <a:rPr lang="sk-SK" smtClean="0"/>
              <a:t>1. 11. 2010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281B-1B17-444B-BF8E-C6C5D4D633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3F26-553B-44D4-A715-7199512D9B50}" type="datetimeFigureOut">
              <a:rPr lang="sk-SK" smtClean="0"/>
              <a:t>1. 11. 2010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281B-1B17-444B-BF8E-C6C5D4D633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3F26-553B-44D4-A715-7199512D9B50}" type="datetimeFigureOut">
              <a:rPr lang="sk-SK" smtClean="0"/>
              <a:t>1. 11. 2010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281B-1B17-444B-BF8E-C6C5D4D633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3F26-553B-44D4-A715-7199512D9B50}" type="datetimeFigureOut">
              <a:rPr lang="sk-SK" smtClean="0"/>
              <a:t>1. 11. 2010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281B-1B17-444B-BF8E-C6C5D4D633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3F26-553B-44D4-A715-7199512D9B50}" type="datetimeFigureOut">
              <a:rPr lang="sk-SK" smtClean="0"/>
              <a:t>1. 11. 2010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281B-1B17-444B-BF8E-C6C5D4D633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3F26-553B-44D4-A715-7199512D9B50}" type="datetimeFigureOut">
              <a:rPr lang="sk-SK" smtClean="0"/>
              <a:t>1. 11. 2010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281B-1B17-444B-BF8E-C6C5D4D633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3F26-553B-44D4-A715-7199512D9B50}" type="datetimeFigureOut">
              <a:rPr lang="sk-SK" smtClean="0"/>
              <a:t>1. 11. 2010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281B-1B17-444B-BF8E-C6C5D4D633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3F26-553B-44D4-A715-7199512D9B50}" type="datetimeFigureOut">
              <a:rPr lang="sk-SK" smtClean="0"/>
              <a:t>1. 11. 2010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281B-1B17-444B-BF8E-C6C5D4D633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3F26-553B-44D4-A715-7199512D9B50}" type="datetimeFigureOut">
              <a:rPr lang="sk-SK" smtClean="0"/>
              <a:t>1. 11. 2010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281B-1B17-444B-BF8E-C6C5D4D633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3F26-553B-44D4-A715-7199512D9B50}" type="datetimeFigureOut">
              <a:rPr lang="sk-SK" smtClean="0"/>
              <a:t>1. 11. 2010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281B-1B17-444B-BF8E-C6C5D4D633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3F26-553B-44D4-A715-7199512D9B50}" type="datetimeFigureOut">
              <a:rPr lang="sk-SK" smtClean="0"/>
              <a:t>1. 11. 2010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281B-1B17-444B-BF8E-C6C5D4D63375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1714480" y="857232"/>
            <a:ext cx="6357982" cy="49292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i="1" dirty="0" smtClean="0">
                <a:solidFill>
                  <a:schemeClr val="tx1"/>
                </a:solidFill>
                <a:latin typeface="Comic Sans MS" pitchFamily="66" charset="0"/>
              </a:rPr>
              <a:t>MATEMATICKÉ HLAVOLAMY</a:t>
            </a:r>
            <a:endParaRPr lang="sk-SK" sz="4000" b="1" i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1428728" y="2071678"/>
            <a:ext cx="6357982" cy="41434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tx1"/>
                </a:solidFill>
                <a:latin typeface="Comic Sans MS" pitchFamily="66" charset="0"/>
              </a:rPr>
              <a:t>Medzi číslice </a:t>
            </a:r>
            <a:r>
              <a:rPr lang="sk-SK" sz="3600" dirty="0" smtClean="0">
                <a:solidFill>
                  <a:srgbClr val="FF0000"/>
                </a:solidFill>
                <a:latin typeface="Comic Sans MS" pitchFamily="66" charset="0"/>
              </a:rPr>
              <a:t>2,4,7,0,6 </a:t>
            </a:r>
            <a:r>
              <a:rPr lang="sk-SK" sz="3600" dirty="0" smtClean="0">
                <a:solidFill>
                  <a:schemeClr val="tx1"/>
                </a:solidFill>
                <a:latin typeface="Comic Sans MS" pitchFamily="66" charset="0"/>
              </a:rPr>
              <a:t>vložte znamienko </a:t>
            </a:r>
            <a:r>
              <a:rPr lang="sk-SK" sz="3600" b="1" dirty="0" smtClean="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sk-SK" sz="3600" dirty="0" smtClean="0">
                <a:solidFill>
                  <a:schemeClr val="tx1"/>
                </a:solidFill>
                <a:latin typeface="Comic Sans MS" pitchFamily="66" charset="0"/>
              </a:rPr>
              <a:t> tak, aby súčet čísel bol rovný </a:t>
            </a:r>
            <a:r>
              <a:rPr lang="sk-SK" sz="3600" dirty="0" smtClean="0">
                <a:solidFill>
                  <a:srgbClr val="FF0000"/>
                </a:solidFill>
                <a:latin typeface="Comic Sans MS" pitchFamily="66" charset="0"/>
              </a:rPr>
              <a:t>100</a:t>
            </a:r>
            <a:r>
              <a:rPr lang="sk-SK" sz="3600" dirty="0" smtClean="0">
                <a:solidFill>
                  <a:schemeClr val="tx1"/>
                </a:solidFill>
                <a:latin typeface="Comic Sans MS" pitchFamily="66" charset="0"/>
              </a:rPr>
              <a:t>. Poradie číslic sa nesmie meniť, ale môžu byť aj dvojciferné čísla.</a:t>
            </a:r>
            <a:endParaRPr lang="sk-SK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Oblak 4"/>
          <p:cNvSpPr/>
          <p:nvPr/>
        </p:nvSpPr>
        <p:spPr>
          <a:xfrm>
            <a:off x="1214414" y="571480"/>
            <a:ext cx="6286544" cy="1357322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tx1"/>
                </a:solidFill>
                <a:latin typeface="Comic Sans MS" pitchFamily="66" charset="0"/>
              </a:rPr>
              <a:t>HLAVOLAM Č.1</a:t>
            </a:r>
            <a:endParaRPr lang="sk-SK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1428728" y="2071678"/>
            <a:ext cx="6357982" cy="41434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tx1"/>
                </a:solidFill>
                <a:latin typeface="Comic Sans MS" pitchFamily="66" charset="0"/>
              </a:rPr>
              <a:t>Preložte jednu zápalku, aby platila rovnosť.</a:t>
            </a:r>
          </a:p>
          <a:p>
            <a:pPr algn="ctr"/>
            <a:endParaRPr lang="sk-SK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Oblak 4"/>
          <p:cNvSpPr/>
          <p:nvPr/>
        </p:nvSpPr>
        <p:spPr>
          <a:xfrm>
            <a:off x="1214414" y="571480"/>
            <a:ext cx="6286544" cy="1357322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tx1"/>
                </a:solidFill>
                <a:latin typeface="Comic Sans MS" pitchFamily="66" charset="0"/>
              </a:rPr>
              <a:t>HLAVOLAM Č.2</a:t>
            </a:r>
            <a:endParaRPr lang="sk-SK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 rot="5400000">
            <a:off x="2035951" y="4893479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357422" y="4643446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5400000">
            <a:off x="2608249" y="4892685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rot="5400000">
            <a:off x="2036745" y="5464189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rot="5400000">
            <a:off x="2608249" y="5464189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rot="5400000">
            <a:off x="3751257" y="4964123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rot="5400000">
            <a:off x="4251323" y="5464189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rot="5400000">
            <a:off x="5537207" y="4892685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rot="5400000">
            <a:off x="5537207" y="5535627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 rot="5400000">
            <a:off x="5822959" y="4892685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 rot="5400000">
            <a:off x="6323025" y="4892685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rot="5400000">
            <a:off x="6323025" y="5535627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>
            <a:off x="2357422" y="5214950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>
            <a:off x="2357422" y="5786454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>
            <a:off x="3143240" y="5143512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>
            <a:off x="4000496" y="4643446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/>
          <p:nvPr/>
        </p:nvCxnSpPr>
        <p:spPr>
          <a:xfrm>
            <a:off x="4000496" y="5214950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>
            <a:off x="4000496" y="5786454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/>
          <p:cNvCxnSpPr/>
          <p:nvPr/>
        </p:nvCxnSpPr>
        <p:spPr>
          <a:xfrm>
            <a:off x="4786314" y="4929198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/>
          <p:cNvCxnSpPr/>
          <p:nvPr/>
        </p:nvCxnSpPr>
        <p:spPr>
          <a:xfrm>
            <a:off x="4786314" y="5214950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ovacia šípka 27"/>
          <p:cNvCxnSpPr/>
          <p:nvPr/>
        </p:nvCxnSpPr>
        <p:spPr>
          <a:xfrm>
            <a:off x="6072198" y="5214950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1428728" y="2071678"/>
            <a:ext cx="6357982" cy="41434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tx1"/>
                </a:solidFill>
                <a:latin typeface="Comic Sans MS" pitchFamily="66" charset="0"/>
              </a:rPr>
              <a:t>Preložte jednu zápalku, aby platila rovnosť.</a:t>
            </a:r>
          </a:p>
          <a:p>
            <a:pPr algn="ctr"/>
            <a:endParaRPr lang="sk-SK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Oblak 4"/>
          <p:cNvSpPr/>
          <p:nvPr/>
        </p:nvSpPr>
        <p:spPr>
          <a:xfrm>
            <a:off x="1214414" y="571480"/>
            <a:ext cx="6286544" cy="1357322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tx1"/>
                </a:solidFill>
                <a:latin typeface="Comic Sans MS" pitchFamily="66" charset="0"/>
              </a:rPr>
              <a:t>HLAVOLAM Č.3</a:t>
            </a:r>
            <a:endParaRPr lang="sk-SK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 rot="5400000">
            <a:off x="2035951" y="4893479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357422" y="4643446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5400000">
            <a:off x="2608249" y="4892685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rot="5400000">
            <a:off x="2036745" y="5464189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rot="5400000">
            <a:off x="2608249" y="5464189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rot="5400000">
            <a:off x="4251323" y="4964123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rot="5400000">
            <a:off x="4251323" y="5464189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 rot="5400000">
            <a:off x="5822959" y="4892685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 rot="5400000">
            <a:off x="6323025" y="4892685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rot="5400000">
            <a:off x="6323025" y="5535627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>
            <a:off x="2357422" y="5214950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>
            <a:off x="2357422" y="5786454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>
            <a:off x="3143240" y="5143512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>
            <a:off x="4000496" y="4643446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/>
          <p:nvPr/>
        </p:nvCxnSpPr>
        <p:spPr>
          <a:xfrm>
            <a:off x="4000496" y="5214950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>
            <a:off x="4000496" y="5786454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/>
          <p:cNvCxnSpPr/>
          <p:nvPr/>
        </p:nvCxnSpPr>
        <p:spPr>
          <a:xfrm>
            <a:off x="4786314" y="4929198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/>
          <p:cNvCxnSpPr/>
          <p:nvPr/>
        </p:nvCxnSpPr>
        <p:spPr>
          <a:xfrm>
            <a:off x="4786314" y="5214950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ovacia šípka 27"/>
          <p:cNvCxnSpPr/>
          <p:nvPr/>
        </p:nvCxnSpPr>
        <p:spPr>
          <a:xfrm>
            <a:off x="6072198" y="5214950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ovacia šípka 28"/>
          <p:cNvCxnSpPr/>
          <p:nvPr/>
        </p:nvCxnSpPr>
        <p:spPr>
          <a:xfrm>
            <a:off x="6072198" y="4572008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1428728" y="2071678"/>
            <a:ext cx="6357982" cy="41434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tx1"/>
                </a:solidFill>
                <a:latin typeface="Comic Sans MS" pitchFamily="66" charset="0"/>
              </a:rPr>
              <a:t>Medzi číslice </a:t>
            </a:r>
            <a:r>
              <a:rPr lang="sk-SK" sz="3600" dirty="0" smtClean="0">
                <a:solidFill>
                  <a:srgbClr val="FF0000"/>
                </a:solidFill>
                <a:latin typeface="Comic Sans MS" pitchFamily="66" charset="0"/>
              </a:rPr>
              <a:t>4,7,8,3, 9 </a:t>
            </a:r>
            <a:r>
              <a:rPr lang="sk-SK" sz="3600" dirty="0" smtClean="0">
                <a:solidFill>
                  <a:schemeClr val="tx1"/>
                </a:solidFill>
                <a:latin typeface="Comic Sans MS" pitchFamily="66" charset="0"/>
              </a:rPr>
              <a:t>vložte znamienko </a:t>
            </a:r>
            <a:r>
              <a:rPr lang="sk-SK" sz="3600" b="1" dirty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sk-SK" sz="3600" dirty="0" smtClean="0">
                <a:solidFill>
                  <a:schemeClr val="tx1"/>
                </a:solidFill>
                <a:latin typeface="Comic Sans MS" pitchFamily="66" charset="0"/>
              </a:rPr>
              <a:t> tak, aby rozdiel čísel bol rovný </a:t>
            </a:r>
            <a:r>
              <a:rPr lang="sk-SK" sz="3600" dirty="0" smtClean="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sk-SK" sz="3600" dirty="0" smtClean="0">
                <a:solidFill>
                  <a:schemeClr val="tx1"/>
                </a:solidFill>
                <a:latin typeface="Comic Sans MS" pitchFamily="66" charset="0"/>
              </a:rPr>
              <a:t>. Poradie číslic sa nesmie meniť, ale môžu byť aj dvojciferné čísla.</a:t>
            </a:r>
            <a:endParaRPr lang="sk-SK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Oblak 4"/>
          <p:cNvSpPr/>
          <p:nvPr/>
        </p:nvSpPr>
        <p:spPr>
          <a:xfrm>
            <a:off x="1214414" y="571480"/>
            <a:ext cx="6286544" cy="1357322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tx1"/>
                </a:solidFill>
                <a:latin typeface="Comic Sans MS" pitchFamily="66" charset="0"/>
              </a:rPr>
              <a:t>HLAVOLAM Č.4</a:t>
            </a:r>
            <a:endParaRPr lang="sk-SK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84</Words>
  <Application>Microsoft Office PowerPoint</Application>
  <PresentationFormat>Prezentácia na obrazovke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Snímka 1</vt:lpstr>
      <vt:lpstr>Snímka 2</vt:lpstr>
      <vt:lpstr>Snímka 3</vt:lpstr>
      <vt:lpstr>Snímka 4</vt:lpstr>
      <vt:lpstr>Snímka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Tamarka</dc:creator>
  <cp:lastModifiedBy>Tamarka</cp:lastModifiedBy>
  <cp:revision>4</cp:revision>
  <dcterms:created xsi:type="dcterms:W3CDTF">2010-11-01T17:25:49Z</dcterms:created>
  <dcterms:modified xsi:type="dcterms:W3CDTF">2010-11-01T17:59:41Z</dcterms:modified>
</cp:coreProperties>
</file>