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57" r:id="rId12"/>
    <p:sldId id="268" r:id="rId13"/>
    <p:sldId id="269" r:id="rId14"/>
    <p:sldId id="270" r:id="rId15"/>
    <p:sldId id="271" r:id="rId16"/>
    <p:sldId id="272" r:id="rId17"/>
    <p:sldId id="266" r:id="rId18"/>
    <p:sldId id="274" r:id="rId19"/>
    <p:sldId id="275" r:id="rId20"/>
    <p:sldId id="273" r:id="rId21"/>
    <p:sldId id="277" r:id="rId22"/>
    <p:sldId id="278" r:id="rId23"/>
    <p:sldId id="279" r:id="rId24"/>
    <p:sldId id="276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2" r:id="rId33"/>
    <p:sldId id="288" r:id="rId34"/>
    <p:sldId id="290" r:id="rId35"/>
    <p:sldId id="292" r:id="rId36"/>
    <p:sldId id="289" r:id="rId37"/>
    <p:sldId id="293" r:id="rId38"/>
    <p:sldId id="294" r:id="rId39"/>
    <p:sldId id="291" r:id="rId4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60"/>
  </p:normalViewPr>
  <p:slideViewPr>
    <p:cSldViewPr>
      <p:cViewPr varScale="1">
        <p:scale>
          <a:sx n="84" d="100"/>
          <a:sy n="84" d="100"/>
        </p:scale>
        <p:origin x="143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DE39F8-6490-431A-833E-AA92C5A6C11E}" type="datetimeFigureOut">
              <a:rPr lang="sk-SK" smtClean="0"/>
              <a:pPr/>
              <a:t>11.1.2016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datelina luc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0"/>
            <a:ext cx="2571768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blyskač jar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3" y="0"/>
            <a:ext cx="2466975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hlavacik jarn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44" y="0"/>
            <a:ext cx="2978246" cy="1990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1285852" y="1928802"/>
            <a:ext cx="6500858" cy="20202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t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1" i="0" u="none" strike="noStrike" kern="1200" cap="all" spc="0" normalizeH="0" baseline="0" noProof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Poznávanie rastlín</a:t>
            </a:r>
            <a:endParaRPr kumimoji="0" lang="sk-SK" sz="6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tx1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Obrázok 8" descr="mak vlc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43446"/>
            <a:ext cx="2895600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poniklec velkokvet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88" y="4643446"/>
            <a:ext cx="1997957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zaruzlie mociarne.jpg"/>
          <p:cNvPicPr>
            <a:picLocks noChangeAspect="1"/>
          </p:cNvPicPr>
          <p:nvPr/>
        </p:nvPicPr>
        <p:blipFill>
          <a:blip r:embed="rId7"/>
          <a:srcRect l="13991" t="3125" r="9061"/>
          <a:stretch>
            <a:fillRect/>
          </a:stretch>
        </p:blipFill>
        <p:spPr>
          <a:xfrm>
            <a:off x="4929190" y="4643446"/>
            <a:ext cx="2357454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raslicka mocir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520" y="4643446"/>
            <a:ext cx="1714480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k sia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92431"/>
            <a:ext cx="5429288" cy="6716645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7916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11.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lyskač jar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4" y="714356"/>
            <a:ext cx="8063748" cy="6071161"/>
          </a:xfrm>
        </p:spPr>
      </p:pic>
      <p:sp>
        <p:nvSpPr>
          <p:cNvPr id="2" name="BlokTextu 1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k vlc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304986"/>
            <a:ext cx="8501122" cy="6383298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12.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rgareta bie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34" y="714356"/>
            <a:ext cx="8079895" cy="6059922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13.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olapka oby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5" y="357166"/>
            <a:ext cx="8437089" cy="6327817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14.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apraď-samčia-Dryopteris-fylix-mas-IMG_14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642918"/>
            <a:ext cx="8072494" cy="6054371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15.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ichliac 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313715"/>
            <a:ext cx="8643998" cy="6474655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16.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ekno bie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416300"/>
            <a:ext cx="8572559" cy="6429420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10.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dbel lieci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0"/>
            <a:ext cx="7368961" cy="6699056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18.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niklec velkokve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0"/>
            <a:ext cx="5929354" cy="6784158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19.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červenanec plavajuc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85728"/>
            <a:ext cx="8746654" cy="6559991"/>
          </a:xfrm>
        </p:spPr>
      </p:pic>
      <p:sp>
        <p:nvSpPr>
          <p:cNvPr id="3" name="BlokTextu 2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2</a:t>
            </a:r>
            <a:r>
              <a:rPr lang="sk-SK" sz="3600" dirty="0" smtClean="0"/>
              <a:t>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lesnivec alpi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7232"/>
            <a:ext cx="5143536" cy="6865502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17.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aslicka les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74959"/>
            <a:ext cx="5000660" cy="6685093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21.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aslicka mocir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84902"/>
            <a:ext cx="5072098" cy="6762797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22.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ašelinik močiar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2778"/>
            <a:ext cx="8929718" cy="6689454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23.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rastnica mnohotvar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9131294" cy="6480273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20.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ebricek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16836"/>
            <a:ext cx="4714908" cy="6743414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24.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osicka okru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37570"/>
            <a:ext cx="5357850" cy="6886096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25.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lezinnik cerve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14290"/>
            <a:ext cx="8786874" cy="6590156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27.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smrek obyčajný šiška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59653"/>
            <a:ext cx="4357717" cy="6692739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28.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šafran karpat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14290"/>
            <a:ext cx="8715436" cy="6536577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29.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lavacik jar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52492"/>
            <a:ext cx="8929718" cy="5968811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3</a:t>
            </a:r>
            <a:r>
              <a:rPr lang="sk-SK" sz="3600" dirty="0" smtClean="0"/>
              <a:t>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byč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289"/>
            <a:ext cx="8858280" cy="6635159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30.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odomor kanad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8627515" cy="6215082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31.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ladic 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5016"/>
            <a:ext cx="8786842" cy="6590132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26.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rba bie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-1"/>
            <a:ext cx="5143536" cy="6847903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32.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žaburinka menš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57166"/>
            <a:ext cx="8358246" cy="6268685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34.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lazi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42852"/>
            <a:ext cx="8572560" cy="6429421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36.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zaruzlie mociar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0"/>
            <a:ext cx="8786874" cy="6556360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33.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UMANčK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428604"/>
            <a:ext cx="8759734" cy="5572164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37.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CHTI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571480"/>
            <a:ext cx="8625895" cy="5811404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smtClean="0"/>
              <a:t>38.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atelina luc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14289"/>
            <a:ext cx="8358246" cy="6268685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8258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35.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jelsa_lepkava_najlacnejsiedreviny_2ba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35432"/>
            <a:ext cx="4572032" cy="6681156"/>
          </a:xfrm>
        </p:spPr>
      </p:pic>
      <p:pic>
        <p:nvPicPr>
          <p:cNvPr id="8" name="Obrázok 7" descr="jelsa-lepk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57364"/>
            <a:ext cx="3124200" cy="32385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4</a:t>
            </a:r>
            <a:r>
              <a:rPr lang="sk-SK" sz="3600" dirty="0" smtClean="0"/>
              <a:t>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apsicka pa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214153"/>
            <a:ext cx="4643470" cy="6712842"/>
          </a:xfrm>
        </p:spPr>
      </p:pic>
      <p:sp>
        <p:nvSpPr>
          <p:cNvPr id="3" name="BlokTextu 2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5.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onvalinka von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420735"/>
            <a:ext cx="8429684" cy="6314127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6</a:t>
            </a:r>
            <a:r>
              <a:rPr lang="sk-SK" sz="3600" dirty="0" smtClean="0"/>
              <a:t>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satec sibir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0"/>
            <a:ext cx="4643470" cy="6977892"/>
          </a:xfrm>
        </p:spPr>
      </p:pic>
      <p:sp>
        <p:nvSpPr>
          <p:cNvPr id="3" name="BlokTextu 2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7</a:t>
            </a:r>
            <a:r>
              <a:rPr lang="sk-SK" sz="3600" dirty="0" smtClean="0"/>
              <a:t>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astovicnik vacs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362722"/>
            <a:ext cx="8501121" cy="6375841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8</a:t>
            </a:r>
            <a:r>
              <a:rPr lang="sk-SK" sz="3600" dirty="0" smtClean="0"/>
              <a:t>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eknica žl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0"/>
            <a:ext cx="4628246" cy="6682494"/>
          </a:xfrm>
        </p:spPr>
      </p:pic>
      <p:sp>
        <p:nvSpPr>
          <p:cNvPr id="5" name="BlokTextu 4"/>
          <p:cNvSpPr txBox="1"/>
          <p:nvPr/>
        </p:nvSpPr>
        <p:spPr>
          <a:xfrm>
            <a:off x="323528" y="260648"/>
            <a:ext cx="569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9</a:t>
            </a:r>
            <a:r>
              <a:rPr lang="sk-SK" sz="3600" dirty="0" smtClean="0"/>
              <a:t>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</TotalTime>
  <Words>78</Words>
  <Application>Microsoft Office PowerPoint</Application>
  <PresentationFormat>Prezentácia na obrazovke (4:3)</PresentationFormat>
  <Paragraphs>39</Paragraphs>
  <Slides>39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3" baseType="lpstr">
      <vt:lpstr>Arial</vt:lpstr>
      <vt:lpstr>Franklin Gothic Book</vt:lpstr>
      <vt:lpstr>Wingdings 2</vt:lpstr>
      <vt:lpstr>Technický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Poznávanie rastlín</dc:title>
  <dc:creator>hp</dc:creator>
  <cp:lastModifiedBy>ucitel</cp:lastModifiedBy>
  <cp:revision>68</cp:revision>
  <dcterms:created xsi:type="dcterms:W3CDTF">2014-12-01T17:06:07Z</dcterms:created>
  <dcterms:modified xsi:type="dcterms:W3CDTF">2016-01-11T10:48:39Z</dcterms:modified>
</cp:coreProperties>
</file>