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6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DE39F8-6490-431A-833E-AA92C5A6C11E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9E14F6-40F4-4FA4-AB09-21A5F527B88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datelina luc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0"/>
            <a:ext cx="2571768" cy="1928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blyskač jarn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513" y="0"/>
            <a:ext cx="2466975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hlavacik jarn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2844" y="0"/>
            <a:ext cx="2978246" cy="1990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1285852" y="1928802"/>
            <a:ext cx="6500858" cy="20202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t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1" i="0" u="none" strike="noStrike" kern="1200" cap="all" spc="0" normalizeH="0" baseline="0" noProof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Poznávanie rastlín</a:t>
            </a:r>
            <a:endParaRPr kumimoji="0" lang="sk-SK" sz="6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tx1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Obrázok 8" descr="mak vlc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643446"/>
            <a:ext cx="2895600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poniklec velkokvet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488" y="4643446"/>
            <a:ext cx="1997957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zaruzlie mociarne.jpg"/>
          <p:cNvPicPr>
            <a:picLocks noChangeAspect="1"/>
          </p:cNvPicPr>
          <p:nvPr/>
        </p:nvPicPr>
        <p:blipFill>
          <a:blip r:embed="rId7" cstate="print"/>
          <a:srcRect l="13991" t="3125" r="9061"/>
          <a:stretch>
            <a:fillRect/>
          </a:stretch>
        </p:blipFill>
        <p:spPr>
          <a:xfrm>
            <a:off x="4929190" y="4643446"/>
            <a:ext cx="2357454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raslicka mocir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9520" y="4643446"/>
            <a:ext cx="1714480" cy="2214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eknica žl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0"/>
            <a:ext cx="4628246" cy="6682494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02683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LEKNICA ŽLTÁ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ekno bie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416300"/>
            <a:ext cx="8572559" cy="6429420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91110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LEKNO BIELE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k sia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2976" y="92431"/>
            <a:ext cx="5429288" cy="671664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5778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MAK SIATY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k vl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304986"/>
            <a:ext cx="8501122" cy="6383298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4253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MAK VLČÍ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rgareta biel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7434" y="714356"/>
            <a:ext cx="8079895" cy="605992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6803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MARGARÉTA BIELA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olapka oby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5" y="357166"/>
            <a:ext cx="8437089" cy="632781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5446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MUCHOLAPKA OBYČAJNÁ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apraď-samčia-Dryopteris-fylix-mas-IMG_144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642918"/>
            <a:ext cx="8072494" cy="605437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33608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PAPRAĎ SAMČIA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ichliac obycaj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313715"/>
            <a:ext cx="8643998" cy="647465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969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PICHLIAČ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lesnivec alpins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8794" y="17232"/>
            <a:ext cx="5143536" cy="686550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0028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PLESNIVEC ALPÍNSKY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dbel lieci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1538" y="0"/>
            <a:ext cx="7368961" cy="6699056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39520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PODBEĽ  LIEČIVÝ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lyskač jar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14" y="714356"/>
            <a:ext cx="8063748" cy="607116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3476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BLYSKÁČ JARNÝ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niklec velkokve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0"/>
            <a:ext cx="5929354" cy="6784158"/>
          </a:xfrm>
        </p:spPr>
      </p:pic>
      <p:sp>
        <p:nvSpPr>
          <p:cNvPr id="6" name="BlokTextu 5"/>
          <p:cNvSpPr txBox="1"/>
          <p:nvPr/>
        </p:nvSpPr>
        <p:spPr>
          <a:xfrm>
            <a:off x="500034" y="214290"/>
            <a:ext cx="33249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PONIKLEC VEĽKOKVETÝ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orastnica mnohotvar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57166"/>
            <a:ext cx="9131294" cy="6480273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7949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PORASTNICA MNOHOTVARÁ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aslicka les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74959"/>
            <a:ext cx="5000660" cy="6685093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8473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sk-SK" sz="2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71472" y="214290"/>
            <a:ext cx="261815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PRASLIČKA LESNÁ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aslicka mocir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84902"/>
            <a:ext cx="5072098" cy="6762797"/>
          </a:xfrm>
        </p:spPr>
      </p:pic>
      <p:sp>
        <p:nvSpPr>
          <p:cNvPr id="6" name="BlokTextu 5"/>
          <p:cNvSpPr txBox="1"/>
          <p:nvPr/>
        </p:nvSpPr>
        <p:spPr>
          <a:xfrm>
            <a:off x="571472" y="214290"/>
            <a:ext cx="31583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PRASLIČKA MOČIARNA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ašelinik močiar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52778"/>
            <a:ext cx="8929718" cy="6689454"/>
          </a:xfrm>
        </p:spPr>
      </p:pic>
      <p:sp>
        <p:nvSpPr>
          <p:cNvPr id="5" name="BlokTextu 4"/>
          <p:cNvSpPr txBox="1"/>
          <p:nvPr/>
        </p:nvSpPr>
        <p:spPr>
          <a:xfrm>
            <a:off x="642910" y="214290"/>
            <a:ext cx="303801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RAŠELINÍK MOČIARNY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ebricekobycaj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16836"/>
            <a:ext cx="4714908" cy="6743414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98350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err="1" smtClean="0"/>
              <a:t>REBRÍčEK</a:t>
            </a:r>
            <a:r>
              <a:rPr lang="sk-SK" sz="2000" b="1" dirty="0" smtClean="0"/>
              <a:t>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osicka okru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37570"/>
            <a:ext cx="5357850" cy="6886096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4709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ROSIČKA OKRÚHLOLISTÁ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ladic obycaj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25016"/>
            <a:ext cx="8786842" cy="659013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404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SLADIČ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lezinnik cerve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214290"/>
            <a:ext cx="8786874" cy="6590156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506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SLEZINNÍK ČERVENÝ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smrek obyčajný šišk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59653"/>
            <a:ext cx="4357717" cy="6692739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1161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SMREK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červenanec plavaju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85728"/>
            <a:ext cx="8746654" cy="6559991"/>
          </a:xfrm>
        </p:spPr>
      </p:pic>
      <p:sp>
        <p:nvSpPr>
          <p:cNvPr id="5" name="BlokTextu 4"/>
          <p:cNvSpPr txBox="1"/>
          <p:nvPr/>
        </p:nvSpPr>
        <p:spPr>
          <a:xfrm>
            <a:off x="214282" y="285728"/>
            <a:ext cx="349044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ČERVENANEC PLÁVAJÚCI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šafran karpats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214290"/>
            <a:ext cx="8715436" cy="653657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9092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ŠAFRAN KARPATSKÝ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byčaj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4289"/>
            <a:ext cx="8858280" cy="6635159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0826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TIS OBYČAJNÝ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odomor kanads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8627515" cy="621508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0668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VODOMOR KANADSKÝ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rba biel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728" y="-1"/>
            <a:ext cx="5143536" cy="6847903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174611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VŔBA BIELA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zaruzlie mociar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8786874" cy="6556360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92419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ZÁRUŽLIE MOČIARNE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žaburinka menš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8358246" cy="626868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7736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ŽABURINKA MENŠIA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atelina luc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214289"/>
            <a:ext cx="8358246" cy="6268685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4275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ĎATELINA LÚČNA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laziv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8572560" cy="642942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6263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ĎATELINA PLAZIVÁ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UMANčK PRA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428604"/>
            <a:ext cx="8759734" cy="5572164"/>
          </a:xfrm>
        </p:spPr>
      </p:pic>
      <p:sp>
        <p:nvSpPr>
          <p:cNvPr id="6" name="BlokTextu 5"/>
          <p:cNvSpPr txBox="1"/>
          <p:nvPr/>
        </p:nvSpPr>
        <p:spPr>
          <a:xfrm>
            <a:off x="571472" y="214290"/>
            <a:ext cx="262302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RUMANČEK PRAVÝ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CHT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571480"/>
            <a:ext cx="8625895" cy="5811404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8135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smtClean="0"/>
              <a:t>NECHTÍK LEKÁRSKY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lavacik jar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552492"/>
            <a:ext cx="8929718" cy="596881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4370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HLAVÁČIK JARNÝ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jelsa_lepkava_najlacnejsiedreviny_2ba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35432"/>
            <a:ext cx="4572032" cy="6681156"/>
          </a:xfrm>
        </p:spPr>
      </p:pic>
      <p:sp>
        <p:nvSpPr>
          <p:cNvPr id="7" name="BlokTextu 6"/>
          <p:cNvSpPr txBox="1"/>
          <p:nvPr/>
        </p:nvSpPr>
        <p:spPr>
          <a:xfrm>
            <a:off x="571472" y="214290"/>
            <a:ext cx="22849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JELŠA LEPKAVÁ</a:t>
            </a:r>
            <a:endParaRPr lang="sk-SK" sz="2000" b="1" dirty="0"/>
          </a:p>
        </p:txBody>
      </p:sp>
      <p:pic>
        <p:nvPicPr>
          <p:cNvPr id="8" name="Obrázok 7" descr="jelsa-lepka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1857364"/>
            <a:ext cx="31242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apsicka pa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214153"/>
            <a:ext cx="4643470" cy="671284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22748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KAPSIČKA PASTIERSKA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onvalinka vonav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420735"/>
            <a:ext cx="8429684" cy="6314127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302089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KONVALINKA VOŇAVÁ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satec sibirs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0"/>
            <a:ext cx="4643470" cy="6977892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70638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KOSATEC SIBÍRSKY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astovicnik vacs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362722"/>
            <a:ext cx="8501121" cy="6375841"/>
          </a:xfrm>
        </p:spPr>
      </p:pic>
      <p:sp>
        <p:nvSpPr>
          <p:cNvPr id="5" name="BlokTextu 4"/>
          <p:cNvSpPr txBox="1"/>
          <p:nvPr/>
        </p:nvSpPr>
        <p:spPr>
          <a:xfrm>
            <a:off x="571472" y="214290"/>
            <a:ext cx="27336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LASTOVIČNÍK </a:t>
            </a:r>
            <a:r>
              <a:rPr lang="sk-SK" sz="2000" b="1" dirty="0" err="1" smtClean="0"/>
              <a:t>VäČŠÍ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chnický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</TotalTime>
  <Words>78</Words>
  <Application>Microsoft Office PowerPoint</Application>
  <PresentationFormat>Prezentácia na obrazovke (4:3)</PresentationFormat>
  <Paragraphs>39</Paragraphs>
  <Slides>39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39</vt:i4>
      </vt:variant>
    </vt:vector>
  </HeadingPairs>
  <TitlesOfParts>
    <vt:vector size="40" baseType="lpstr">
      <vt:lpstr>Technický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  <vt:lpstr>Snímka 30</vt:lpstr>
      <vt:lpstr>Snímka 31</vt:lpstr>
      <vt:lpstr>Snímka 32</vt:lpstr>
      <vt:lpstr>Snímka 33</vt:lpstr>
      <vt:lpstr>Snímka 34</vt:lpstr>
      <vt:lpstr>Snímka 35</vt:lpstr>
      <vt:lpstr>Snímka 36</vt:lpstr>
      <vt:lpstr>Snímka 37</vt:lpstr>
      <vt:lpstr>Snímka 38</vt:lpstr>
      <vt:lpstr>Snímka 39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Poznávanie rastlín</dc:title>
  <dc:creator>hp</dc:creator>
  <cp:lastModifiedBy>sokol</cp:lastModifiedBy>
  <cp:revision>50</cp:revision>
  <dcterms:created xsi:type="dcterms:W3CDTF">2014-12-01T17:06:07Z</dcterms:created>
  <dcterms:modified xsi:type="dcterms:W3CDTF">2022-12-04T11:40:14Z</dcterms:modified>
</cp:coreProperties>
</file>