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23.1.2017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23.1.2017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23.1.2017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23.1.2017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23.1.2017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23.1.2017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23.1.2017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147002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k-SK" sz="9600" dirty="0" smtClean="0">
                <a:latin typeface="Algerian" pitchFamily="82" charset="0"/>
              </a:rPr>
              <a:t>MEIÓZA</a:t>
            </a:r>
            <a:endParaRPr lang="sk-SK" sz="9600" dirty="0">
              <a:latin typeface="Algerian" pitchFamily="82" charset="0"/>
            </a:endParaRPr>
          </a:p>
        </p:txBody>
      </p:sp>
      <p:pic>
        <p:nvPicPr>
          <p:cNvPr id="25602" name="Picture 2" descr="Výsledok vyhľadávania obrázkov pre dopyt meioz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905888"/>
            <a:ext cx="6115050" cy="4952112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609600" y="6324600"/>
            <a:ext cx="5052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https://www.youtube.com/watch?v=ARR22u-MQ2E</a:t>
            </a:r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sz="6600" b="1" dirty="0" smtClean="0"/>
              <a:t>AMITÓZA</a:t>
            </a:r>
            <a:endParaRPr lang="sk-SK" sz="66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s://upload.wikimedia.org/wikipedia/commons/thumb/e/e5/Amit%C3%B3za.PNG/800px-Amit%C3%B3z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057275"/>
            <a:ext cx="7620000" cy="5800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NEPRIAME / REDUKČNÉ DELENIE</a:t>
            </a:r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1828800"/>
            <a:ext cx="82296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TELOVÉ / POHLAVNÉ BUNKY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8914" name="Picture 2" descr="Výsledok vyhľadávania obrázkov pre dopyt sperm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476750" cy="3362326"/>
          </a:xfrm>
          <a:prstGeom prst="rect">
            <a:avLst/>
          </a:prstGeom>
          <a:noFill/>
        </p:spPr>
      </p:pic>
      <p:pic>
        <p:nvPicPr>
          <p:cNvPr id="38916" name="Picture 4" descr="Súvisiaci obrázo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1905000"/>
            <a:ext cx="6458857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76664" y="1028113"/>
            <a:ext cx="8077200" cy="79216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1.Heterotypické delenie</a:t>
            </a:r>
            <a:endParaRPr lang="sk-SK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04800" y="1905000"/>
            <a:ext cx="8077200" cy="7921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</a:t>
            </a:r>
            <a:r>
              <a:rPr kumimoji="0" lang="sk-SK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Homeotypické</a:t>
            </a: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delenie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373337" y="381000"/>
            <a:ext cx="1481111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>
                <a:solidFill>
                  <a:schemeClr val="tx1"/>
                </a:solidFill>
              </a:rPr>
              <a:t>Zahŕňa:</a:t>
            </a:r>
            <a:endParaRPr lang="sk-SK" sz="3200" b="1" dirty="0">
              <a:solidFill>
                <a:schemeClr val="tx1"/>
              </a:solidFill>
            </a:endParaRPr>
          </a:p>
        </p:txBody>
      </p:sp>
      <p:pic>
        <p:nvPicPr>
          <p:cNvPr id="40962" name="Picture 2" descr="Výsledok vyhľadávania obrázkov pre dopyt bunkovy cyklu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899993"/>
            <a:ext cx="4038600" cy="3958007"/>
          </a:xfrm>
          <a:prstGeom prst="rect">
            <a:avLst/>
          </a:prstGeom>
          <a:noFill/>
        </p:spPr>
      </p:pic>
      <p:sp>
        <p:nvSpPr>
          <p:cNvPr id="7" name="Obdĺžnik 6"/>
          <p:cNvSpPr/>
          <p:nvPr/>
        </p:nvSpPr>
        <p:spPr>
          <a:xfrm>
            <a:off x="2209800" y="3124200"/>
            <a:ext cx="11430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81000" y="304800"/>
            <a:ext cx="8077200" cy="7921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1.Heterotypické delenie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381000" y="1524000"/>
            <a:ext cx="1743747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PROFÁZA I</a:t>
            </a:r>
            <a:endParaRPr lang="sk-SK" sz="2800" b="1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 l="15813" t="15625" r="45534" b="34375"/>
          <a:stretch>
            <a:fillRect/>
          </a:stretch>
        </p:blipFill>
        <p:spPr bwMode="auto">
          <a:xfrm>
            <a:off x="2209799" y="1524000"/>
            <a:ext cx="66008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/>
          <a:srcRect l="12884" t="15625" r="45535" b="33333"/>
          <a:stretch>
            <a:fillRect/>
          </a:stretch>
        </p:blipFill>
        <p:spPr bwMode="auto">
          <a:xfrm>
            <a:off x="1981199" y="1143000"/>
            <a:ext cx="6955971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304800" y="381000"/>
            <a:ext cx="1969129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METAFÁZA I</a:t>
            </a:r>
            <a:endParaRPr lang="sk-SK" sz="2800" b="1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 l="14641" t="15625" r="44949" b="34375"/>
          <a:stretch>
            <a:fillRect/>
          </a:stretch>
        </p:blipFill>
        <p:spPr bwMode="auto">
          <a:xfrm>
            <a:off x="533400" y="990600"/>
            <a:ext cx="8105775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 l="14641" t="15625" r="43778" b="32292"/>
          <a:stretch>
            <a:fillRect/>
          </a:stretch>
        </p:blipFill>
        <p:spPr bwMode="auto">
          <a:xfrm>
            <a:off x="762000" y="0"/>
            <a:ext cx="7391400" cy="52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BlokTextu 4"/>
          <p:cNvSpPr txBox="1"/>
          <p:nvPr/>
        </p:nvSpPr>
        <p:spPr>
          <a:xfrm>
            <a:off x="304800" y="381000"/>
            <a:ext cx="1785745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ANAFÁZA I</a:t>
            </a:r>
            <a:endParaRPr lang="sk-SK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 l="14641" t="16667" r="44949" b="34375"/>
          <a:stretch>
            <a:fillRect/>
          </a:stretch>
        </p:blipFill>
        <p:spPr bwMode="auto">
          <a:xfrm>
            <a:off x="1143000" y="1524000"/>
            <a:ext cx="6629400" cy="4515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BlokTextu 4"/>
          <p:cNvSpPr txBox="1"/>
          <p:nvPr/>
        </p:nvSpPr>
        <p:spPr>
          <a:xfrm>
            <a:off x="304800" y="381000"/>
            <a:ext cx="18532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TELOFÁZA I</a:t>
            </a:r>
            <a:endParaRPr lang="sk-SK" sz="2800" b="1" dirty="0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/>
          <a:srcRect l="14056" t="15625" r="44363" b="33333"/>
          <a:stretch>
            <a:fillRect/>
          </a:stretch>
        </p:blipFill>
        <p:spPr bwMode="auto">
          <a:xfrm>
            <a:off x="685800" y="1066799"/>
            <a:ext cx="7391400" cy="5101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381000" y="304800"/>
            <a:ext cx="8077200" cy="7921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400" dirty="0" smtClean="0"/>
              <a:t>2</a:t>
            </a: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sk-SK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Homeotypické</a:t>
            </a: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delenie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228600" y="1371600"/>
            <a:ext cx="1278107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800" dirty="0" err="1" smtClean="0"/>
              <a:t>Mitóza</a:t>
            </a:r>
            <a:r>
              <a:rPr lang="sk-SK" sz="2800" dirty="0" smtClean="0"/>
              <a:t>:</a:t>
            </a:r>
            <a:endParaRPr lang="sk-SK" sz="2800" dirty="0"/>
          </a:p>
        </p:txBody>
      </p:sp>
      <p:pic>
        <p:nvPicPr>
          <p:cNvPr id="46082" name="Picture 2" descr="Výsledok vyhľadávania obrázkov pre dopyt meioz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7174145" cy="44958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7" name="Obdĺžnik 6"/>
          <p:cNvSpPr/>
          <p:nvPr/>
        </p:nvSpPr>
        <p:spPr>
          <a:xfrm>
            <a:off x="6629400" y="1752600"/>
            <a:ext cx="76200" cy="426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35</Words>
  <PresentationFormat>Prezentácia na obrazovke (4:3)</PresentationFormat>
  <Paragraphs>15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Motív Office</vt:lpstr>
      <vt:lpstr>MEIÓZA</vt:lpstr>
      <vt:lpstr>NEPRIAME / REDUKČNÉ DELENIE</vt:lpstr>
      <vt:lpstr>Snímka 3</vt:lpstr>
      <vt:lpstr>1.Heterotypické delenie</vt:lpstr>
      <vt:lpstr>Snímka 5</vt:lpstr>
      <vt:lpstr>Snímka 6</vt:lpstr>
      <vt:lpstr>Snímka 7</vt:lpstr>
      <vt:lpstr>Snímka 8</vt:lpstr>
      <vt:lpstr>Snímka 9</vt:lpstr>
      <vt:lpstr>AMITÓZA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MEIÓZA</dc:title>
  <dc:creator>hp</dc:creator>
  <cp:lastModifiedBy>hp</cp:lastModifiedBy>
  <cp:revision>25</cp:revision>
  <dcterms:created xsi:type="dcterms:W3CDTF">2017-01-23T15:06:01Z</dcterms:created>
  <dcterms:modified xsi:type="dcterms:W3CDTF">2017-01-23T16:42:57Z</dcterms:modified>
</cp:coreProperties>
</file>