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89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549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80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519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16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070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902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77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684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92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95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5AF5-35E5-4D3A-A407-DF6A844DCC03}" type="datetimeFigureOut">
              <a:rPr lang="sk-SK" smtClean="0"/>
              <a:pPr/>
              <a:t>5. 11. 2021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26A39B-BC58-43E5-986D-720781F7E4D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97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F142A94-7873-402E-A76D-501E873D9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C00000"/>
                </a:solidFill>
              </a:rPr>
              <a:t>TELESÁ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A99D9DDB-CC7C-497F-B0E9-229FBB42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8505" y="3514272"/>
            <a:ext cx="8637072" cy="177444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5.ročník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                                                                                                Mgr. Henrieta </a:t>
            </a:r>
            <a:r>
              <a:rPr lang="sk-SK" dirty="0" err="1"/>
              <a:t>Fečová</a:t>
            </a:r>
            <a:r>
              <a:rPr lang="sk-SK" dirty="0"/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25D7220E-F44D-460F-A377-931249353B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8902" y="442092"/>
            <a:ext cx="4685950" cy="27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257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5FEB7D5-E35E-4B62-8C91-3FF632B2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173" y="804520"/>
            <a:ext cx="9757682" cy="1034914"/>
          </a:xfrm>
        </p:spPr>
        <p:txBody>
          <a:bodyPr/>
          <a:lstStyle/>
          <a:p>
            <a:r>
              <a:rPr lang="sk-SK" b="1" dirty="0">
                <a:solidFill>
                  <a:srgbClr val="C00000"/>
                </a:solidFill>
              </a:rPr>
              <a:t>ČO JE TELESO?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468443C-D14B-455F-8BD7-E9C26122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Teleso je ohraničený priestorový útvar </a:t>
            </a:r>
          </a:p>
          <a:p>
            <a:r>
              <a:rPr lang="sk-SK" dirty="0"/>
              <a:t>Telesá delíme na: </a:t>
            </a:r>
            <a:r>
              <a:rPr lang="sk-SK" b="1" dirty="0"/>
              <a:t> hranaté </a:t>
            </a:r>
            <a:r>
              <a:rPr lang="sk-SK" dirty="0"/>
              <a:t>(kocka, kváder, hranol, ihlan)</a:t>
            </a:r>
          </a:p>
          <a:p>
            <a:pPr marL="0" indent="0">
              <a:buNone/>
            </a:pPr>
            <a:r>
              <a:rPr lang="sk-SK" dirty="0"/>
              <a:t>                              </a:t>
            </a:r>
            <a:r>
              <a:rPr lang="sk-SK" b="1" dirty="0"/>
              <a:t>rotačné</a:t>
            </a:r>
            <a:r>
              <a:rPr lang="sk-SK" dirty="0"/>
              <a:t> (valec, kužeľ, guľa)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F80E0787-8C7B-4682-AE9D-53D85C0F0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5224" t="15378" r="17243" b="73421"/>
          <a:stretch/>
        </p:blipFill>
        <p:spPr>
          <a:xfrm>
            <a:off x="5007934" y="244549"/>
            <a:ext cx="6315739" cy="1594885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3A203F8B-F7A9-4105-96E0-FDBD6D6638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2166" t="72206" r="20651" b="2952"/>
          <a:stretch/>
        </p:blipFill>
        <p:spPr>
          <a:xfrm>
            <a:off x="4380614" y="3741038"/>
            <a:ext cx="5752214" cy="13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43F873-2F5F-4BE1-978D-AF0B321D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91387"/>
            <a:ext cx="9603275" cy="818706"/>
          </a:xfrm>
        </p:spPr>
        <p:txBody>
          <a:bodyPr/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Telesá v bežnom živote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8EE05789-AE2C-4361-808B-442D7F54D4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262" b="40310"/>
          <a:stretch/>
        </p:blipFill>
        <p:spPr>
          <a:xfrm>
            <a:off x="659219" y="648586"/>
            <a:ext cx="10802679" cy="54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822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B9DAB1A-3D4D-411A-BAE9-3F371FFD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318978"/>
            <a:ext cx="10533859" cy="5147368"/>
          </a:xfrm>
        </p:spPr>
        <p:txBody>
          <a:bodyPr/>
          <a:lstStyle/>
          <a:p>
            <a:endParaRPr lang="sk-SK" dirty="0"/>
          </a:p>
          <a:p>
            <a:pPr marL="0" indent="0">
              <a:buNone/>
            </a:pPr>
            <a:r>
              <a:rPr lang="sk-SK" sz="3600" b="1" dirty="0">
                <a:solidFill>
                  <a:srgbClr val="C00000"/>
                </a:solidFill>
              </a:rPr>
              <a:t>STENY,  HRANY,  VRCHOLY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Hranaté telesá majú vrcholy, hrany a steny.</a:t>
            </a:r>
          </a:p>
          <a:p>
            <a:r>
              <a:rPr lang="sk-SK" b="1" dirty="0"/>
              <a:t>Steny</a:t>
            </a:r>
            <a:r>
              <a:rPr lang="sk-SK" dirty="0"/>
              <a:t> – sú rovinné útvary (trojuholníky, štvorce, obdĺžniky, šesťuholníky......)</a:t>
            </a:r>
          </a:p>
          <a:p>
            <a:r>
              <a:rPr lang="sk-SK" b="1" dirty="0"/>
              <a:t>Hrany</a:t>
            </a:r>
            <a:r>
              <a:rPr lang="sk-SK" dirty="0"/>
              <a:t> – sú strany útvarov, ktoré tvoria steny (sú to úsečky)</a:t>
            </a:r>
          </a:p>
          <a:p>
            <a:r>
              <a:rPr lang="sk-SK" b="1" dirty="0"/>
              <a:t>Vrcholy</a:t>
            </a:r>
            <a:r>
              <a:rPr lang="sk-SK" dirty="0"/>
              <a:t> – body, v ktorých sa stretávajú hrany telies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FC531348-48A6-4CB5-A1D0-972D81BFD1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1512" t="23566" r="35377" b="8527"/>
          <a:stretch/>
        </p:blipFill>
        <p:spPr>
          <a:xfrm>
            <a:off x="8894566" y="799825"/>
            <a:ext cx="2532428" cy="45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069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7A75AD-A79A-4B22-92E1-83B60ADA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C00000"/>
                </a:solidFill>
              </a:rPr>
              <a:t>KOCKA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22BC1FF-2C93-4681-B8D3-9D498586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97" y="2015732"/>
            <a:ext cx="10315657" cy="3450613"/>
          </a:xfrm>
        </p:spPr>
        <p:txBody>
          <a:bodyPr/>
          <a:lstStyle/>
          <a:p>
            <a:r>
              <a:rPr lang="sk-SK" dirty="0"/>
              <a:t>Steny kocky sú rovnaké štvorce  (horná, spodná – podstavy</a:t>
            </a:r>
          </a:p>
          <a:p>
            <a:pPr marL="0" indent="0">
              <a:buNone/>
            </a:pPr>
            <a:r>
              <a:rPr lang="sk-SK" dirty="0"/>
              <a:t>                                                          predná, zadná, pravá, ľavá – bočné steny)</a:t>
            </a:r>
          </a:p>
          <a:p>
            <a:r>
              <a:rPr lang="sk-SK" dirty="0"/>
              <a:t>Hrany kocky sú rovnako dlhé úsečky (tie, ktoré nevidíme, znázorňujeme prerušovanými čiarami)</a:t>
            </a:r>
          </a:p>
          <a:p>
            <a:r>
              <a:rPr lang="sk-SK" dirty="0"/>
              <a:t>Vrcholy kocky sú body, označujeme ich preto veľkými písmenami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i="1" dirty="0"/>
              <a:t>Aký je počet stien, hrán a vrcholov kocky? Koľko z nich vidíme?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45D99FC9-ADE1-416E-8A83-3805EAF74B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2764" y="3510864"/>
            <a:ext cx="2532086" cy="2191887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D644C051-2888-490E-8E05-AB00A8DE38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8757" t="19196" r="31869" b="21636"/>
          <a:stretch/>
        </p:blipFill>
        <p:spPr>
          <a:xfrm>
            <a:off x="10023496" y="508905"/>
            <a:ext cx="1031358" cy="10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36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DC2A91-248F-434E-ABA7-063C7D10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Urči počet stien (aj ich tvar), </a:t>
            </a:r>
            <a:br>
              <a:rPr lang="sk-SK" b="1" dirty="0">
                <a:solidFill>
                  <a:srgbClr val="C00000"/>
                </a:solidFill>
              </a:rPr>
            </a:br>
            <a:r>
              <a:rPr lang="sk-SK" b="1" dirty="0">
                <a:solidFill>
                  <a:srgbClr val="C00000"/>
                </a:solidFill>
              </a:rPr>
              <a:t>počet hrán i počet vrcholov telies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xmlns="" id="{09472CB9-37A2-4F2E-8182-D443E955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16454" y="2659618"/>
            <a:ext cx="2438400" cy="180975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138FA103-5880-4E3A-B344-C5D5D8190E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146" y="2082544"/>
            <a:ext cx="2009775" cy="296389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B4268F4C-0F59-440F-87E5-FA3FA246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68449" t="65581" r="12248" b="13263"/>
          <a:stretch/>
        </p:blipFill>
        <p:spPr>
          <a:xfrm>
            <a:off x="4306187" y="2488202"/>
            <a:ext cx="2776532" cy="21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43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xmlns="" id="{3A477CC4-5B1B-4CBF-B34C-DC897A3F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4521"/>
            <a:ext cx="9603275" cy="659219"/>
          </a:xfrm>
        </p:spPr>
        <p:txBody>
          <a:bodyPr/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Ďakujem za pozornosť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CC81CD83-3F3A-4C8B-9C76-EDD54F8A28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2113" y="1956390"/>
            <a:ext cx="1627773" cy="40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2304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171</Words>
  <Application>Microsoft Office PowerPoint</Application>
  <PresentationFormat>Vlastná</PresentationFormat>
  <Paragraphs>27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Galéria</vt:lpstr>
      <vt:lpstr>TELESÁ</vt:lpstr>
      <vt:lpstr>ČO JE TELESO?</vt:lpstr>
      <vt:lpstr>Telesá v bežnom živote</vt:lpstr>
      <vt:lpstr>Snímka 4</vt:lpstr>
      <vt:lpstr>KOCKA</vt:lpstr>
      <vt:lpstr>Urči počet stien (aj ich tvar),  počet hrán i počet vrcholov telies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TELESÁ</dc:title>
  <dc:creator>drahomir</dc:creator>
  <cp:lastModifiedBy>user</cp:lastModifiedBy>
  <cp:revision>9</cp:revision>
  <dcterms:created xsi:type="dcterms:W3CDTF">2020-11-19T16:15:59Z</dcterms:created>
  <dcterms:modified xsi:type="dcterms:W3CDTF">2021-11-05T06:55:05Z</dcterms:modified>
</cp:coreProperties>
</file>