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08D1D-AEF3-4721-A400-976875BD0E6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161CF-C507-4DE2-951B-A9875702E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8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72445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46070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DC4B98A4-F706-4ED1-AC9D-FF19B14958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1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B43771-1656-4EA6-8BDE-0D3062593127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82570"/>
            <a:ext cx="8246070" cy="1374345"/>
          </a:xfrm>
        </p:spPr>
        <p:txBody>
          <a:bodyPr/>
          <a:lstStyle/>
          <a:p>
            <a:r>
              <a:rPr lang="sk-SK" dirty="0" smtClean="0"/>
              <a:t>Slovné úlohy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dirty="0"/>
              <a:t>Klampiar mal postrihať pás plechu o rozmeroch 380 cm a 60cm na čo najväčšie štvorec tak, aby nevznikol žiadny odpad. Vypočítaj dĺžku strany jedného </a:t>
            </a:r>
            <a:r>
              <a:rPr lang="sk-SK" sz="3600" dirty="0" smtClean="0"/>
              <a:t>štvorca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586585"/>
            <a:ext cx="6260905" cy="351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Janka na narodeniny doniesla kamarátkam 30 lízaniek a 24 žuvačiek. Koľko </a:t>
            </a:r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môže mať kamarátok</a:t>
            </a:r>
            <a:r>
              <a:rPr lang="sk-SK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ak každá dostala rovnaký počet lízaniek aj žuvačiek? Koľko žuvačiek a koľko lízaniek dostala každá kamarátka?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sahu 1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512212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sk-SK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Okolo obdĺžnikového záhonu s rozmermi </a:t>
            </a:r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25 m </a:t>
            </a:r>
            <a:r>
              <a:rPr lang="sk-SK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35 </a:t>
            </a:r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sk-SK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majú byť vysadené ruže rovnako ďaleko od seba tak, aby sa ruže nachádzali v každom rohu záhonu a spotrebovalo sa ich čo najmenej</a:t>
            </a:r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l">
              <a:buNone/>
            </a:pPr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 akej vzdialenosti ich vysadíme?</a:t>
            </a:r>
          </a:p>
          <a:p>
            <a:pPr marL="0" indent="0" algn="l">
              <a:buNone/>
            </a:pPr>
            <a:r>
              <a:rPr lang="sk-SK" dirty="0">
                <a:solidFill>
                  <a:schemeClr val="tx1"/>
                </a:solidFill>
              </a:rPr>
              <a:t/>
            </a:r>
            <a:br>
              <a:rPr lang="sk-SK" dirty="0">
                <a:solidFill>
                  <a:schemeClr val="tx1"/>
                </a:solidFill>
              </a:rPr>
            </a:br>
            <a:r>
              <a:rPr lang="sk-SK" dirty="0">
                <a:solidFill>
                  <a:schemeClr val="tx1"/>
                </a:solidFill>
              </a:rPr>
              <a:t/>
            </a:r>
            <a:br>
              <a:rPr lang="sk-SK" dirty="0">
                <a:solidFill>
                  <a:schemeClr val="tx1"/>
                </a:solidFill>
              </a:rPr>
            </a:b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Záhradka má tvar obdĺžnika s rozmermi 19m20cm a 21m60cm. Pán Novák ju bude oplocovať. Chce, aby vzdialenosti medzi susednými stĺpikmi boli najmenej dva metre a najviac tri metre. Bol by tiež rád, keby vzdialenosti medzi susednými stĺpikmi boli na všetkých stranách rovnaké. Aká vzdialenosť má byť medzi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stĺpikmi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sk-SK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160</Words>
  <Application>Microsoft Office PowerPoint</Application>
  <PresentationFormat>Prezentácia na obrazovke (16:9)</PresentationFormat>
  <Paragraphs>8</Paragraphs>
  <Slides>5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Office Theme</vt:lpstr>
      <vt:lpstr>Slovné úlohy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Zuzana Jombíková</cp:lastModifiedBy>
  <cp:revision>121</cp:revision>
  <dcterms:created xsi:type="dcterms:W3CDTF">2013-08-21T19:17:07Z</dcterms:created>
  <dcterms:modified xsi:type="dcterms:W3CDTF">2018-11-13T05:52:04Z</dcterms:modified>
</cp:coreProperties>
</file>