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ĺž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ĺž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ĺž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ĺž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9F12845-97C3-45A0-AE97-DA44D61D7E71}" type="datetimeFigureOut">
              <a:rPr lang="sk-SK" smtClean="0"/>
              <a:t>14.02.2021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21FE3B9-A56A-4E40-B7C4-8A38F879570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2845-97C3-45A0-AE97-DA44D61D7E71}" type="datetimeFigureOut">
              <a:rPr lang="sk-SK" smtClean="0"/>
              <a:t>14.02.2021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E3B9-A56A-4E40-B7C4-8A38F879570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2845-97C3-45A0-AE97-DA44D61D7E71}" type="datetimeFigureOut">
              <a:rPr lang="sk-SK" smtClean="0"/>
              <a:t>14.02.2021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E3B9-A56A-4E40-B7C4-8A38F879570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2845-97C3-45A0-AE97-DA44D61D7E71}" type="datetimeFigureOut">
              <a:rPr lang="sk-SK" smtClean="0"/>
              <a:t>14.02.2021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E3B9-A56A-4E40-B7C4-8A38F879570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2845-97C3-45A0-AE97-DA44D61D7E71}" type="datetimeFigureOut">
              <a:rPr lang="sk-SK" smtClean="0"/>
              <a:t>14.02.2021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E3B9-A56A-4E40-B7C4-8A38F879570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2845-97C3-45A0-AE97-DA44D61D7E71}" type="datetimeFigureOut">
              <a:rPr lang="sk-SK" smtClean="0"/>
              <a:t>14.02.2021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E3B9-A56A-4E40-B7C4-8A38F879570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9F12845-97C3-45A0-AE97-DA44D61D7E71}" type="datetimeFigureOut">
              <a:rPr lang="sk-SK" smtClean="0"/>
              <a:t>14.02.2021</a:t>
            </a:fld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21FE3B9-A56A-4E40-B7C4-8A38F879570D}" type="slidenum">
              <a:rPr lang="sk-SK" smtClean="0"/>
              <a:t>‹#›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9F12845-97C3-45A0-AE97-DA44D61D7E71}" type="datetimeFigureOut">
              <a:rPr lang="sk-SK" smtClean="0"/>
              <a:t>14.02.2021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21FE3B9-A56A-4E40-B7C4-8A38F879570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2845-97C3-45A0-AE97-DA44D61D7E71}" type="datetimeFigureOut">
              <a:rPr lang="sk-SK" smtClean="0"/>
              <a:t>14.02.2021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E3B9-A56A-4E40-B7C4-8A38F879570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2845-97C3-45A0-AE97-DA44D61D7E71}" type="datetimeFigureOut">
              <a:rPr lang="sk-SK" smtClean="0"/>
              <a:t>14.02.2021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E3B9-A56A-4E40-B7C4-8A38F879570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2845-97C3-45A0-AE97-DA44D61D7E71}" type="datetimeFigureOut">
              <a:rPr lang="sk-SK" smtClean="0"/>
              <a:t>14.02.2021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E3B9-A56A-4E40-B7C4-8A38F879570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ĺž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9F12845-97C3-45A0-AE97-DA44D61D7E71}" type="datetimeFigureOut">
              <a:rPr lang="sk-SK" smtClean="0"/>
              <a:t>14.02.2021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21FE3B9-A56A-4E40-B7C4-8A38F879570D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Trojuholník a trojuholníková nerovnosť</a:t>
            </a:r>
            <a:endParaRPr lang="sk-SK" sz="32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4.B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DÚ- povinná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Zostroj trojuholník ABC:</a:t>
            </a:r>
          </a:p>
          <a:p>
            <a:r>
              <a:rPr lang="sk-SK" dirty="0" smtClean="0"/>
              <a:t>/AB/= 70mm</a:t>
            </a:r>
          </a:p>
          <a:p>
            <a:r>
              <a:rPr lang="sk-SK" dirty="0" smtClean="0"/>
              <a:t>/AC/=75mm</a:t>
            </a:r>
          </a:p>
          <a:p>
            <a:r>
              <a:rPr lang="sk-SK" dirty="0" smtClean="0"/>
              <a:t>/BC/=8cm</a:t>
            </a:r>
          </a:p>
          <a:p>
            <a:r>
              <a:rPr lang="sk-SK" dirty="0" smtClean="0"/>
              <a:t>Najprv odhadni, či sa dá trojuholník zostrojiť</a:t>
            </a:r>
          </a:p>
          <a:p>
            <a:r>
              <a:rPr lang="sk-SK" dirty="0" smtClean="0"/>
              <a:t>Potom urob náčrt a trojuholník zostroj, urob skúšku správnosti a nakoniec odpovedz, či tvoj odhad bol správny.</a:t>
            </a:r>
            <a:endParaRPr lang="sk-S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DÚ- problémové úlohy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Narysuj trojuholník OPR:</a:t>
            </a:r>
          </a:p>
          <a:p>
            <a:r>
              <a:rPr lang="sk-SK" dirty="0" smtClean="0"/>
              <a:t>/OP/= 1 cm</a:t>
            </a:r>
          </a:p>
          <a:p>
            <a:r>
              <a:rPr lang="sk-SK" dirty="0" smtClean="0"/>
              <a:t>/PR/= 2cm</a:t>
            </a:r>
          </a:p>
          <a:p>
            <a:r>
              <a:rPr lang="sk-SK" dirty="0" smtClean="0"/>
              <a:t>/OR/= ?- doplň ďalšiu stranu tak, aby sa trojuholník dal narysovať- svoje tvrdene aj over- zostroj trojuholník OPR</a:t>
            </a:r>
          </a:p>
          <a:p>
            <a:pPr>
              <a:buNone/>
            </a:pPr>
            <a:r>
              <a:rPr lang="sk-SK" dirty="0" smtClean="0"/>
              <a:t>Narysuj trojuholník PTV:</a:t>
            </a:r>
          </a:p>
          <a:p>
            <a:pPr>
              <a:buNone/>
            </a:pPr>
            <a:r>
              <a:rPr lang="sk-SK" dirty="0" smtClean="0"/>
              <a:t>/PT/= 1cm</a:t>
            </a:r>
          </a:p>
          <a:p>
            <a:pPr>
              <a:buNone/>
            </a:pPr>
            <a:r>
              <a:rPr lang="sk-SK" dirty="0" smtClean="0"/>
              <a:t>/TV/=2cm</a:t>
            </a:r>
          </a:p>
          <a:p>
            <a:pPr>
              <a:buNone/>
            </a:pPr>
            <a:r>
              <a:rPr lang="sk-SK" dirty="0" smtClean="0"/>
              <a:t>/PV/= ?- doplň ďalšiu stranu tak, aby sa nedal zostrojiť trojuholník- svoje tvrdenie over- zostroj trojuholník PTV</a:t>
            </a:r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IMG_20210212_10052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260648"/>
            <a:ext cx="6192688" cy="659735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IMG_20210212_10053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332656"/>
            <a:ext cx="6768752" cy="652534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Narysuj trojuholník PRS, ak platí:</a:t>
            </a:r>
          </a:p>
          <a:p>
            <a:r>
              <a:rPr lang="sk-SK" dirty="0" smtClean="0"/>
              <a:t>/PR/= 5cm</a:t>
            </a:r>
          </a:p>
          <a:p>
            <a:r>
              <a:rPr lang="sk-SK" dirty="0" smtClean="0"/>
              <a:t>/RS/=6cm                                                  S</a:t>
            </a:r>
          </a:p>
          <a:p>
            <a:r>
              <a:rPr lang="sk-SK" dirty="0" smtClean="0"/>
              <a:t>/PS/=70mm-7cm</a:t>
            </a:r>
          </a:p>
          <a:p>
            <a:r>
              <a:rPr lang="sk-SK" dirty="0" smtClean="0"/>
              <a:t> </a:t>
            </a:r>
            <a:r>
              <a:rPr lang="sk-SK" dirty="0" smtClean="0"/>
              <a:t>Ďalší krok- náčrt:                                            6cm        </a:t>
            </a:r>
          </a:p>
          <a:p>
            <a:r>
              <a:rPr lang="sk-SK" dirty="0" smtClean="0"/>
              <a:t>                                                         7cm</a:t>
            </a:r>
            <a:endParaRPr lang="sk-SK" dirty="0" smtClean="0"/>
          </a:p>
          <a:p>
            <a:r>
              <a:rPr lang="sk-SK" dirty="0" smtClean="0"/>
              <a:t>                                                        </a:t>
            </a:r>
          </a:p>
          <a:p>
            <a:r>
              <a:rPr lang="sk-SK" dirty="0" smtClean="0"/>
              <a:t> </a:t>
            </a:r>
            <a:r>
              <a:rPr lang="sk-SK" dirty="0" smtClean="0"/>
              <a:t>                                                       P                           R              </a:t>
            </a:r>
          </a:p>
          <a:p>
            <a:r>
              <a:rPr lang="sk-SK" dirty="0" smtClean="0"/>
              <a:t> </a:t>
            </a:r>
            <a:r>
              <a:rPr lang="sk-SK" dirty="0" smtClean="0"/>
              <a:t>                                                                    5cm</a:t>
            </a: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Rovnoramenný trojuholník 3"/>
          <p:cNvSpPr/>
          <p:nvPr/>
        </p:nvSpPr>
        <p:spPr>
          <a:xfrm>
            <a:off x="6228184" y="3645024"/>
            <a:ext cx="1800200" cy="2016224"/>
          </a:xfrm>
          <a:prstGeom prst="triangle">
            <a:avLst>
              <a:gd name="adj" fmla="val 36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Rysovanie</a:t>
            </a:r>
          </a:p>
          <a:p>
            <a:r>
              <a:rPr lang="sk-SK" dirty="0" smtClean="0"/>
              <a:t>Skúška správnosti- odmeriame si jednotlivé strany</a:t>
            </a:r>
          </a:p>
          <a:p>
            <a:r>
              <a:rPr lang="sk-SK" dirty="0" smtClean="0"/>
              <a:t>Napíšeme, či sa trojuholník dal zostrojiť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Vy už viete, že trojuholník sa nie vždy dá zostrojiť.</a:t>
            </a:r>
          </a:p>
          <a:p>
            <a:r>
              <a:rPr lang="sk-SK" dirty="0" smtClean="0"/>
              <a:t>Je to preto, že ak sa nepretnú kružnice, nemôže vzniknúť tretí bod v trojuholníku.</a:t>
            </a:r>
          </a:p>
          <a:p>
            <a:r>
              <a:rPr lang="sk-SK" dirty="0" smtClean="0"/>
              <a:t>Keďže trojuholník zostrojíme tak, že musíme poznať dĺžky strán v trojuholníku, musí o nich niečo platiť- teda o veľkostiach strán trojuholníka.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Trojuholníková nerovnosť 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Vezmime si predchádzajúci príklad trojuholníka PRS</a:t>
            </a:r>
          </a:p>
          <a:p>
            <a:r>
              <a:rPr lang="sk-SK" dirty="0" smtClean="0"/>
              <a:t>/PR/=5cm</a:t>
            </a:r>
          </a:p>
          <a:p>
            <a:r>
              <a:rPr lang="sk-SK" dirty="0" smtClean="0"/>
              <a:t>/RS/=6cm</a:t>
            </a:r>
          </a:p>
          <a:p>
            <a:r>
              <a:rPr lang="sk-SK" dirty="0" smtClean="0"/>
              <a:t>/PS/=7cm</a:t>
            </a:r>
          </a:p>
          <a:p>
            <a:r>
              <a:rPr lang="sk-SK" dirty="0" smtClean="0"/>
              <a:t>Sčítame prvé dve strany: 5+6=11cm a porovnáme s treťou stranou- 7cm</a:t>
            </a:r>
          </a:p>
          <a:p>
            <a:r>
              <a:rPr lang="sk-SK" dirty="0" smtClean="0"/>
              <a:t>/PR/+/RS/</a:t>
            </a:r>
            <a:r>
              <a:rPr lang="sk-SK" dirty="0" smtClean="0">
                <a:latin typeface="Times New Roman"/>
                <a:cs typeface="Times New Roman"/>
              </a:rPr>
              <a:t>˃ /PS/</a:t>
            </a:r>
          </a:p>
          <a:p>
            <a:r>
              <a:rPr lang="sk-SK" dirty="0" smtClean="0">
                <a:latin typeface="Times New Roman"/>
                <a:cs typeface="Times New Roman"/>
              </a:rPr>
              <a:t>5       +    6   ˃  7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Vezmime si trojuholník z domácej úlohy, ktorý sa nedal zostrojiť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Trojuholník XYZ:</a:t>
            </a:r>
          </a:p>
          <a:p>
            <a:r>
              <a:rPr lang="sk-SK" dirty="0" smtClean="0"/>
              <a:t>/XY/= 2cm</a:t>
            </a:r>
          </a:p>
          <a:p>
            <a:r>
              <a:rPr lang="sk-SK" dirty="0" smtClean="0"/>
              <a:t>/YZ/= 30mm-3 cm</a:t>
            </a:r>
          </a:p>
          <a:p>
            <a:r>
              <a:rPr lang="sk-SK" dirty="0" smtClean="0"/>
              <a:t>/XZ/= 10cm</a:t>
            </a:r>
          </a:p>
          <a:p>
            <a:r>
              <a:rPr lang="sk-SK" dirty="0" smtClean="0"/>
              <a:t>Poďme počítať: sčítame prvé dve strany a porovnáme s treťou:</a:t>
            </a:r>
          </a:p>
          <a:p>
            <a:r>
              <a:rPr lang="sk-SK" dirty="0" smtClean="0"/>
              <a:t>2+3    </a:t>
            </a:r>
            <a:r>
              <a:rPr lang="sk-SK" dirty="0" smtClean="0">
                <a:latin typeface="Times New Roman"/>
                <a:cs typeface="Times New Roman"/>
              </a:rPr>
              <a:t>˂</a:t>
            </a:r>
            <a:r>
              <a:rPr lang="sk-SK" dirty="0" smtClean="0"/>
              <a:t>    10</a:t>
            </a:r>
          </a:p>
          <a:p>
            <a:r>
              <a:rPr lang="sk-SK" dirty="0" smtClean="0"/>
              <a:t>Teda súčet /XY/+/YZ/</a:t>
            </a:r>
            <a:r>
              <a:rPr lang="sk-SK" dirty="0" smtClean="0">
                <a:latin typeface="Times New Roman"/>
                <a:cs typeface="Times New Roman"/>
              </a:rPr>
              <a:t>˂ /XZ/</a:t>
            </a:r>
          </a:p>
          <a:p>
            <a:r>
              <a:rPr lang="sk-SK" dirty="0" smtClean="0">
                <a:latin typeface="Times New Roman"/>
                <a:cs typeface="Times New Roman"/>
              </a:rPr>
              <a:t> </a:t>
            </a:r>
            <a:r>
              <a:rPr lang="sk-SK" dirty="0" smtClean="0">
                <a:latin typeface="Times New Roman"/>
                <a:cs typeface="Times New Roman"/>
              </a:rPr>
              <a:t>                      2    +   3   ˂   10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Skúsme urobiť záver, ktorý si overíme: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Ak súčet dĺžok dvoch strán trojuholníka je väčší ako dĺžka tretej  strany  trojuholníka, potom sa dá/nedá zostrojiť trojuholník.</a:t>
            </a:r>
          </a:p>
          <a:p>
            <a:r>
              <a:rPr lang="sk-SK" dirty="0" smtClean="0"/>
              <a:t>Ak súčet dĺžok dvoch strán trojuholníka je menší ako dĺžka tretej strany trojuholníka, potom sa dá/nedá zostrojiť trojuholník. </a:t>
            </a:r>
            <a:endParaRPr lang="sk-S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tský">
  <a:themeElements>
    <a:clrScheme name="Mestský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sts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sts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56</TotalTime>
  <Words>377</Words>
  <Application>Microsoft Office PowerPoint</Application>
  <PresentationFormat>Prezentácia na obrazovke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Mestský</vt:lpstr>
      <vt:lpstr>Trojuholník a trojuholníková nerovnosť</vt:lpstr>
      <vt:lpstr>Snímka 2</vt:lpstr>
      <vt:lpstr>Snímka 3</vt:lpstr>
      <vt:lpstr>Príklad:</vt:lpstr>
      <vt:lpstr>Snímka 5</vt:lpstr>
      <vt:lpstr>Snímka 6</vt:lpstr>
      <vt:lpstr>Trojuholníková nerovnosť :</vt:lpstr>
      <vt:lpstr>Vezmime si trojuholník z domácej úlohy, ktorý sa nedal zostrojiť</vt:lpstr>
      <vt:lpstr>Skúsme urobiť záver, ktorý si overíme:</vt:lpstr>
      <vt:lpstr>DÚ- povinná</vt:lpstr>
      <vt:lpstr>DÚ- problémové úlohy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Trojuholník a trojuholníková nerovnosť</dc:title>
  <dc:creator>Miška Vrablová</dc:creator>
  <cp:lastModifiedBy>Miška Vrablová</cp:lastModifiedBy>
  <cp:revision>3</cp:revision>
  <dcterms:created xsi:type="dcterms:W3CDTF">2021-02-14T17:16:43Z</dcterms:created>
  <dcterms:modified xsi:type="dcterms:W3CDTF">2021-02-14T18:12:57Z</dcterms:modified>
</cp:coreProperties>
</file>