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72" r:id="rId3"/>
    <p:sldId id="273" r:id="rId4"/>
    <p:sldId id="274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04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189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931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103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62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193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727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890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952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6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11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9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53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323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47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43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95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F32585-23B1-43D4-9A09-51F92BB51C60}" type="datetimeFigureOut">
              <a:rPr lang="sk-SK" smtClean="0"/>
              <a:t>10. 5. 2020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0028641-3536-4106-B732-1ED46DAE0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42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DE19E531-5744-4E39-92AB-5D0A6D08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671" y="3319326"/>
            <a:ext cx="4362657" cy="5238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800" b="1" dirty="0">
                <a:latin typeface="Times New Roman" panose="02020603050405020304" pitchFamily="18" charset="0"/>
              </a:rPr>
              <a:t>VÝPOČET  ZÁKLADU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C500E529-7FA2-4176-B998-5785781B8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908050"/>
            <a:ext cx="4495800" cy="914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5400" b="1">
                <a:latin typeface="Times New Roman" panose="02020603050405020304" pitchFamily="18" charset="0"/>
              </a:rPr>
              <a:t>PERCENTÁ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 autoUpdateAnimBg="0"/>
      <p:bldP spid="205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29B61463-46B3-439C-BFC2-B2037770D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592" y="871539"/>
            <a:ext cx="7765774" cy="57943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b="1" dirty="0">
                <a:latin typeface="Times New Roman" panose="02020603050405020304" pitchFamily="18" charset="0"/>
              </a:rPr>
              <a:t>ZÁKLAD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02EC3-C517-4B72-9094-83BEB4D9D02C}"/>
              </a:ext>
            </a:extLst>
          </p:cNvPr>
          <p:cNvSpPr/>
          <p:nvPr/>
        </p:nvSpPr>
        <p:spPr>
          <a:xfrm>
            <a:off x="742123" y="2967335"/>
            <a:ext cx="10429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 vypočítame, keď percentovú časť vydelíme počtom percent ( dostaneme 1% ) a výsledok vynásobíme 100.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5043-B7C8-4417-A175-63FB7E88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/>
              <a:t>Zbierka úloh str. 21/1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1%=0,36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Základ?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100%=?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1%  ...............   0,36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100%..............100.0,36=36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Základ je 36</a:t>
            </a:r>
          </a:p>
          <a:p>
            <a:pPr>
              <a:spcBef>
                <a:spcPct val="50000"/>
              </a:spcBef>
            </a:pPr>
            <a:endParaRPr lang="sk-SK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6AB2565-D4F6-43CE-A58C-D8E2BEF848E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55700" y="973138"/>
            <a:ext cx="8761413" cy="7080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b="1" dirty="0">
                <a:latin typeface="Times New Roman" panose="02020603050405020304" pitchFamily="18" charset="0"/>
              </a:rPr>
              <a:t>ZÁKLAD</a:t>
            </a:r>
          </a:p>
        </p:txBody>
      </p:sp>
    </p:spTree>
    <p:extLst>
      <p:ext uri="{BB962C8B-B14F-4D97-AF65-F5344CB8AC3E}">
        <p14:creationId xmlns:p14="http://schemas.microsoft.com/office/powerpoint/2010/main" val="226426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6AC2-9B35-4134-9ED3-905AAA9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altLang="sk-SK" dirty="0"/>
              <a:t>Zbierka úloh str. 22/3</a:t>
            </a:r>
          </a:p>
          <a:p>
            <a:r>
              <a:rPr lang="sk-SK" altLang="sk-SK" dirty="0"/>
              <a:t>Vypočítaj základ,ak 5% zo základu je 45,5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5%=45,5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Základ=100%=?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5%  ...............   45,5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1%....................45,5:5=9,1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100%..............100.9,1=910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Základ je 910</a:t>
            </a:r>
          </a:p>
          <a:p>
            <a:endParaRPr lang="sk-SK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C5BCB7A-39A3-4B5A-BA88-42A98BB4212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55700" y="973138"/>
            <a:ext cx="8761413" cy="7080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b="1" dirty="0">
                <a:latin typeface="Times New Roman" panose="02020603050405020304" pitchFamily="18" charset="0"/>
              </a:rPr>
              <a:t>ZÁKLAD</a:t>
            </a:r>
          </a:p>
        </p:txBody>
      </p:sp>
    </p:spTree>
    <p:extLst>
      <p:ext uri="{BB962C8B-B14F-4D97-AF65-F5344CB8AC3E}">
        <p14:creationId xmlns:p14="http://schemas.microsoft.com/office/powerpoint/2010/main" val="11122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6AC2-9B35-4134-9ED3-905AAA9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altLang="sk-SK" dirty="0"/>
              <a:t>Zbierka úloh str. 22/3</a:t>
            </a:r>
          </a:p>
          <a:p>
            <a:r>
              <a:rPr lang="sk-SK" altLang="sk-SK" dirty="0"/>
              <a:t>Vypočítaj základ,ak 32 % zo základu je 96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32%=96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Základ=100%=?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32%  ...............96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1%....................96:32=3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100%..............100.3=300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k-SK" altLang="sk-SK" b="1" dirty="0">
                <a:latin typeface="Times New Roman" panose="02020603050405020304" pitchFamily="18" charset="0"/>
              </a:rPr>
              <a:t>Základ je 300</a:t>
            </a:r>
          </a:p>
          <a:p>
            <a:endParaRPr lang="sk-SK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C5BCB7A-39A3-4B5A-BA88-42A98BB4212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55700" y="973138"/>
            <a:ext cx="8761413" cy="7080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b="1" dirty="0">
                <a:latin typeface="Times New Roman" panose="02020603050405020304" pitchFamily="18" charset="0"/>
              </a:rPr>
              <a:t>ZÁKLAD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872E324-F2FB-495D-8E00-9730AF1D4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73138"/>
            <a:ext cx="8761413" cy="7080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742950" indent="-285750" eaLnBrk="1" hangingPunct="1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1" hangingPunct="1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1" hangingPunct="1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1" hangingPunct="1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sk-SK" altLang="sk-SK" sz="3200" b="1">
                <a:latin typeface="Times New Roman" panose="02020603050405020304" pitchFamily="18" charset="0"/>
              </a:rPr>
              <a:t>ZÁKLAD</a:t>
            </a:r>
            <a:endParaRPr lang="sk-SK" altLang="sk-SK" sz="3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8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6AC2-9B35-4134-9ED3-905AAA9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dirty="0"/>
              <a:t>Zbierka úloh str. 21/1 dokončiť</a:t>
            </a:r>
          </a:p>
          <a:p>
            <a:pPr marL="0" indent="0">
              <a:buNone/>
            </a:pPr>
            <a:r>
              <a:rPr lang="sk-SK" altLang="sk-SK" dirty="0"/>
              <a:t>Str.22/3c-b1</a:t>
            </a:r>
          </a:p>
          <a:p>
            <a:endParaRPr lang="sk-SK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C5BCB7A-39A3-4B5A-BA88-42A98BB4212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55700" y="1034763"/>
            <a:ext cx="8761413" cy="5847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3200" b="1" dirty="0">
                <a:latin typeface="Times New Roman" panose="02020603050405020304" pitchFamily="18" charset="0"/>
              </a:rPr>
              <a:t>Domáca úloha</a:t>
            </a:r>
          </a:p>
        </p:txBody>
      </p:sp>
    </p:spTree>
    <p:extLst>
      <p:ext uri="{BB962C8B-B14F-4D97-AF65-F5344CB8AC3E}">
        <p14:creationId xmlns:p14="http://schemas.microsoft.com/office/powerpoint/2010/main" val="300015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130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PowerPoint Presentation</vt:lpstr>
      <vt:lpstr>ZÁKLAD</vt:lpstr>
      <vt:lpstr>ZÁKLAD</vt:lpstr>
      <vt:lpstr>ZÁKLAD</vt:lpstr>
      <vt:lpstr>Domáca 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marsalova@gmail.com</dc:creator>
  <cp:lastModifiedBy>marsalova@gmail.com</cp:lastModifiedBy>
  <cp:revision>3</cp:revision>
  <dcterms:created xsi:type="dcterms:W3CDTF">2020-05-10T19:06:11Z</dcterms:created>
  <dcterms:modified xsi:type="dcterms:W3CDTF">2020-05-10T19:58:32Z</dcterms:modified>
</cp:coreProperties>
</file>