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3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5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8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3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1C9781-1BFB-4400-A1AC-1BEAE672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B32CAD-5F08-4EE4-B80D-A9E62A650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67818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28B337-1B64-AC22-CABA-76D6B434F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7552" y="1371599"/>
            <a:ext cx="5020236" cy="2360429"/>
          </a:xfrm>
        </p:spPr>
        <p:txBody>
          <a:bodyPr>
            <a:normAutofit/>
          </a:bodyPr>
          <a:lstStyle/>
          <a:p>
            <a:r>
              <a:rPr lang="sk-SK" sz="4000">
                <a:solidFill>
                  <a:schemeClr val="bg2"/>
                </a:solidFill>
              </a:rPr>
              <a:t>Výrazy s faktoriálom</a:t>
            </a:r>
            <a:br>
              <a:rPr lang="sk-SK">
                <a:solidFill>
                  <a:schemeClr val="bg2"/>
                </a:solidFill>
              </a:rPr>
            </a:br>
            <a:r>
              <a:rPr lang="sk-SK" sz="3200">
                <a:solidFill>
                  <a:schemeClr val="bg2"/>
                </a:solidFill>
              </a:rPr>
              <a:t>-opakovanie</a:t>
            </a:r>
            <a:endParaRPr lang="sk-SK" dirty="0">
              <a:solidFill>
                <a:schemeClr val="bg2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55863F-994B-ECD8-AA15-5981D60A8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075" y="5486398"/>
            <a:ext cx="5410200" cy="1371601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bg1"/>
                </a:solidFill>
              </a:rPr>
              <a:t>Bc. Radka Schwartzová</a:t>
            </a:r>
            <a:endParaRPr lang="sk-SK" dirty="0">
              <a:solidFill>
                <a:schemeClr val="bg1"/>
              </a:solidFill>
            </a:endParaRPr>
          </a:p>
        </p:txBody>
      </p:sp>
      <p:pic>
        <p:nvPicPr>
          <p:cNvPr id="4" name="Picture 3" descr="Farebný ceruziek v rámci ceruzka, ktorý sa nachádza na hornej časti tabuľky s drevo">
            <a:extLst>
              <a:ext uri="{FF2B5EF4-FFF2-40B4-BE49-F238E27FC236}">
                <a16:creationId xmlns:a16="http://schemas.microsoft.com/office/drawing/2014/main" id="{8F2F99C6-67FF-1117-A0CC-E3FC03DED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64" r="8127" b="-1"/>
          <a:stretch/>
        </p:blipFill>
        <p:spPr>
          <a:xfrm>
            <a:off x="8153401" y="10"/>
            <a:ext cx="40386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362C66F-FE47-2A46-B293-67C796AF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486450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 sz="3600" dirty="0"/>
              <a:t>K čomu je nám </a:t>
            </a:r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faktoriál</a:t>
            </a:r>
            <a:r>
              <a:rPr lang="sk-SK" sz="3600" dirty="0"/>
              <a:t>?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000CE59-DB04-17EC-C617-71E453039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6163" y="2182338"/>
            <a:ext cx="2973850" cy="2393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9C87A956-3A1C-09E8-0F2B-FB4EE56843A8}"/>
              </a:ext>
            </a:extLst>
          </p:cNvPr>
          <p:cNvSpPr/>
          <p:nvPr/>
        </p:nvSpPr>
        <p:spPr>
          <a:xfrm>
            <a:off x="685800" y="1785314"/>
            <a:ext cx="5172076" cy="175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Výpočet Pravdepodobnosti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9DE16CCC-3077-2D42-17C8-E59DAA2E8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37" y="4018875"/>
            <a:ext cx="3529013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C5E7F35F-E4FC-3138-5267-EF014711E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58" y="4093686"/>
            <a:ext cx="2108602" cy="22778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Obdĺžnik: zaoblené rohy 8">
            <a:extLst>
              <a:ext uri="{FF2B5EF4-FFF2-40B4-BE49-F238E27FC236}">
                <a16:creationId xmlns:a16="http://schemas.microsoft.com/office/drawing/2014/main" id="{8087EE35-2AD4-92ED-A74E-C47CB7646867}"/>
              </a:ext>
            </a:extLst>
          </p:cNvPr>
          <p:cNvSpPr/>
          <p:nvPr/>
        </p:nvSpPr>
        <p:spPr>
          <a:xfrm>
            <a:off x="6468704" y="4659282"/>
            <a:ext cx="5172076" cy="175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Výpočet Kombinácii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4F558E45-9D83-62BC-34F1-24AA7B769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874" y="1651061"/>
            <a:ext cx="3897013" cy="2925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A7E510B-CCBC-820F-F3FA-0F8181E3B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038" y="4103148"/>
            <a:ext cx="2908445" cy="19328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94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F9146B-4CCD-4CDB-AB9C-458005307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F67252-CFC7-8A74-7F37-0EFC3127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010097"/>
            <a:ext cx="9486901" cy="1010088"/>
          </a:xfrm>
        </p:spPr>
        <p:txBody>
          <a:bodyPr anchor="b">
            <a:normAutofit/>
          </a:bodyPr>
          <a:lstStyle/>
          <a:p>
            <a:pPr algn="ctr"/>
            <a:r>
              <a:rPr lang="sk-SK"/>
              <a:t>Dokážte, </a:t>
            </a:r>
            <a:r>
              <a:rPr lang="sk-SK" dirty="0"/>
              <a:t>že tvrdenie je pravdivé.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E40A66-D710-E1D5-9DF5-9D745C2E0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6257"/>
            <a:ext cx="9486901" cy="35406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3200" dirty="0"/>
              <a:t>70! + 74! </a:t>
            </a:r>
            <a:r>
              <a:rPr lang="en-US" sz="3200" dirty="0"/>
              <a:t>&gt;</a:t>
            </a:r>
            <a:r>
              <a:rPr lang="sk-SK" sz="3200" dirty="0"/>
              <a:t> 71! +72!</a:t>
            </a: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3B9C0CDF-89B9-EF18-87A5-F1175A85EAA5}"/>
              </a:ext>
            </a:extLst>
          </p:cNvPr>
          <p:cNvSpPr/>
          <p:nvPr/>
        </p:nvSpPr>
        <p:spPr>
          <a:xfrm>
            <a:off x="592954" y="3354013"/>
            <a:ext cx="11006091" cy="148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Chceme ukázať, že </a:t>
            </a:r>
          </a:p>
          <a:p>
            <a:pPr algn="ctr"/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ľavá strana nerovnice = pravej strane.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ECF98A15-0892-189A-9EF6-123A75600903}"/>
              </a:ext>
            </a:extLst>
          </p:cNvPr>
          <p:cNvSpPr/>
          <p:nvPr/>
        </p:nvSpPr>
        <p:spPr>
          <a:xfrm>
            <a:off x="592953" y="4781433"/>
            <a:ext cx="11006091" cy="148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</a:t>
            </a:r>
            <a:r>
              <a:rPr lang="sk-SK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1:  Vyjmite tú istú hodnotu pred zátvorku na oboch stranách nerovnice.  </a:t>
            </a:r>
          </a:p>
        </p:txBody>
      </p:sp>
    </p:spTree>
    <p:extLst>
      <p:ext uri="{BB962C8B-B14F-4D97-AF65-F5344CB8AC3E}">
        <p14:creationId xmlns:p14="http://schemas.microsoft.com/office/powerpoint/2010/main" val="28122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67</Words>
  <Application>Microsoft Office PowerPoint</Application>
  <PresentationFormat>Širokouhlá</PresentationFormat>
  <Paragraphs>10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Goudy Old Style</vt:lpstr>
      <vt:lpstr>ClassicFrameVTI</vt:lpstr>
      <vt:lpstr>Výrazy s faktoriálom -opakovanie</vt:lpstr>
      <vt:lpstr>K čomu je nám faktoriál?</vt:lpstr>
      <vt:lpstr>Dokážte, že tvrdenie je pravdivé.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Výrazy s faktoriálom -opakovanie</dc:title>
  <dc:creator>Radka Schwartzová</dc:creator>
  <cp:lastModifiedBy>Radka Schwartzová</cp:lastModifiedBy>
  <cp:revision>2</cp:revision>
  <dcterms:created xsi:type="dcterms:W3CDTF">2023-03-18T22:06:31Z</dcterms:created>
  <dcterms:modified xsi:type="dcterms:W3CDTF">2023-03-19T10:59:57Z</dcterms:modified>
</cp:coreProperties>
</file>