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31.01.2018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ticke klamy - ziadny poh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532"/>
            <a:ext cx="7848872" cy="549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971600" y="561762"/>
            <a:ext cx="7731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Na obrázku sa absolútne nič nepohybuje (</a:t>
            </a:r>
            <a:r>
              <a:rPr lang="sk-SK" sz="2400" b="1" dirty="0" err="1"/>
              <a:t>Akiyoshi</a:t>
            </a:r>
            <a:r>
              <a:rPr lang="sk-SK" sz="2400" b="1" dirty="0"/>
              <a:t> </a:t>
            </a:r>
            <a:r>
              <a:rPr lang="sk-SK" sz="2400" b="1" dirty="0" err="1"/>
              <a:t>Kitaoka</a:t>
            </a:r>
            <a:r>
              <a:rPr lang="sk-SK" sz="24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51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ve bo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59" y="1268760"/>
            <a:ext cx="4233398" cy="54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425685" y="260648"/>
            <a:ext cx="8034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Vidíte nejaké sivé body v miestach kde sa mriežky pretínajú? Ale nič tam nie je.</a:t>
            </a:r>
          </a:p>
        </p:txBody>
      </p:sp>
    </p:spTree>
    <p:extLst>
      <p:ext uri="{BB962C8B-B14F-4D97-AF65-F5344CB8AC3E}">
        <p14:creationId xmlns:p14="http://schemas.microsoft.com/office/powerpoint/2010/main" val="8070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aba vs. k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3888432" cy="504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4407055" y="33991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400" b="1" dirty="0"/>
              <a:t>Na tomto obrázku je nielen žaba ale aj hlava koňa.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4624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var v k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98817"/>
            <a:ext cx="6975187" cy="47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1403648" y="764704"/>
            <a:ext cx="4238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/>
              <a:t>Dokážete nájsť skrytú tvár?</a:t>
            </a:r>
          </a:p>
        </p:txBody>
      </p:sp>
    </p:spTree>
    <p:extLst>
      <p:ext uri="{BB962C8B-B14F-4D97-AF65-F5344CB8AC3E}">
        <p14:creationId xmlns:p14="http://schemas.microsoft.com/office/powerpoint/2010/main" val="4371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</Words>
  <Application>Microsoft Office PowerPoint</Application>
  <PresentationFormat>Prezentácia na obrazovke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Arial</vt:lpstr>
      <vt:lpstr>Calibri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toshiba_ntb</dc:creator>
  <cp:lastModifiedBy>Dušan Andraško</cp:lastModifiedBy>
  <cp:revision>17</cp:revision>
  <dcterms:created xsi:type="dcterms:W3CDTF">2011-10-19T20:42:09Z</dcterms:created>
  <dcterms:modified xsi:type="dcterms:W3CDTF">2018-01-31T05:01:58Z</dcterms:modified>
</cp:coreProperties>
</file>