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61571188" cy="615711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7A8C-832E-419C-B425-432329A09D8C}" type="datetimeFigureOut">
              <a:rPr lang="sk-SK" smtClean="0"/>
              <a:pPr/>
              <a:t>6. 1. 2020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6D4C7-CCB6-4901-86D7-8CC0F424587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milia\Desktop\fraction-review-worksheet-fractions-secon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473076"/>
            <a:ext cx="4572000" cy="5923854"/>
          </a:xfrm>
          <a:prstGeom prst="rect">
            <a:avLst/>
          </a:prstGeom>
          <a:noFill/>
        </p:spPr>
      </p:pic>
      <p:pic>
        <p:nvPicPr>
          <p:cNvPr id="5" name="Picture 2" descr="C:\Users\Emilia\Desktop\fraction-review-worksheet-fractions-secon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4706" y="473075"/>
            <a:ext cx="4609294" cy="5972175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-112542" y="365760"/>
            <a:ext cx="94502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     Zapíš zlomkom vyfarbenú časť :                                Zapíš zlomkom vyfarbenú časť :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       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milia\Desktop\fraction-worksheets-for-grade-3-sitepinterest-com-to-you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4495053" cy="6822831"/>
          </a:xfrm>
          <a:prstGeom prst="rect">
            <a:avLst/>
          </a:prstGeom>
          <a:noFill/>
        </p:spPr>
      </p:pic>
      <p:pic>
        <p:nvPicPr>
          <p:cNvPr id="3" name="Picture 2" descr="C:\Users\Emilia\Desktop\fraction-worksheets-for-grade-3-sitepinterest-com-to-you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947" y="0"/>
            <a:ext cx="4495053" cy="6822831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228600" y="2921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Vyber správnu odpoveď :                                             Vyber správnu odpoveď :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milia\Desktop\55bb1b3d13ee411bfb7abf7eae1f6770.jpg"/>
          <p:cNvPicPr>
            <a:picLocks noChangeAspect="1" noChangeArrowheads="1"/>
          </p:cNvPicPr>
          <p:nvPr/>
        </p:nvPicPr>
        <p:blipFill>
          <a:blip r:embed="rId2"/>
          <a:srcRect r="-321" b="2946"/>
          <a:stretch>
            <a:fillRect/>
          </a:stretch>
        </p:blipFill>
        <p:spPr bwMode="auto">
          <a:xfrm>
            <a:off x="0" y="1"/>
            <a:ext cx="4582605" cy="6316394"/>
          </a:xfrm>
          <a:prstGeom prst="rect">
            <a:avLst/>
          </a:prstGeom>
          <a:noFill/>
        </p:spPr>
      </p:pic>
      <p:pic>
        <p:nvPicPr>
          <p:cNvPr id="3" name="Picture 2" descr="C:\Users\Emilia\Desktop\55bb1b3d13ee411bfb7abf7eae1f6770.jpg"/>
          <p:cNvPicPr>
            <a:picLocks noChangeAspect="1" noChangeArrowheads="1"/>
          </p:cNvPicPr>
          <p:nvPr/>
        </p:nvPicPr>
        <p:blipFill>
          <a:blip r:embed="rId2"/>
          <a:srcRect r="-321" b="2946"/>
          <a:stretch>
            <a:fillRect/>
          </a:stretch>
        </p:blipFill>
        <p:spPr bwMode="auto">
          <a:xfrm>
            <a:off x="4555441" y="1"/>
            <a:ext cx="4588559" cy="6324600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0" y="23177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  Vyznač podľa vzoru časť  celku :                                Vyznač podľa vzoru časť celku :                                                     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milia\Desktop\c987e3ec59fad13814442aa4eb456b6a.jpg"/>
          <p:cNvPicPr>
            <a:picLocks noChangeAspect="1" noChangeArrowheads="1"/>
          </p:cNvPicPr>
          <p:nvPr/>
        </p:nvPicPr>
        <p:blipFill>
          <a:blip r:embed="rId2"/>
          <a:srcRect l="6738" t="16667" r="6797" b="6938"/>
          <a:stretch>
            <a:fillRect/>
          </a:stretch>
        </p:blipFill>
        <p:spPr bwMode="auto">
          <a:xfrm>
            <a:off x="0" y="774700"/>
            <a:ext cx="4270374" cy="5592643"/>
          </a:xfrm>
          <a:prstGeom prst="rect">
            <a:avLst/>
          </a:prstGeom>
          <a:noFill/>
        </p:spPr>
      </p:pic>
      <p:pic>
        <p:nvPicPr>
          <p:cNvPr id="3" name="Picture 2" descr="C:\Users\Emilia\Desktop\c987e3ec59fad13814442aa4eb456b6a.jpg"/>
          <p:cNvPicPr>
            <a:picLocks noChangeAspect="1" noChangeArrowheads="1"/>
          </p:cNvPicPr>
          <p:nvPr/>
        </p:nvPicPr>
        <p:blipFill>
          <a:blip r:embed="rId2"/>
          <a:srcRect l="6738" t="16667" r="6797" b="6938"/>
          <a:stretch>
            <a:fillRect/>
          </a:stretch>
        </p:blipFill>
        <p:spPr bwMode="auto">
          <a:xfrm>
            <a:off x="4873626" y="774700"/>
            <a:ext cx="4270374" cy="5592643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0" y="2921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 </a:t>
            </a:r>
            <a:r>
              <a:rPr lang="sk-SK" sz="1400" dirty="0" smtClean="0"/>
              <a:t>Počítaj s pomocou obrázkov – zapíš :                           Počítaj s pomocou obrázkov - zapíš </a:t>
            </a:r>
            <a:endParaRPr lang="sk-SK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milia\Desktop\4c1ffc16b888e770f071b712a5b299d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6325"/>
            <a:ext cx="4330700" cy="4453558"/>
          </a:xfrm>
          <a:prstGeom prst="rect">
            <a:avLst/>
          </a:prstGeom>
          <a:noFill/>
        </p:spPr>
      </p:pic>
      <p:pic>
        <p:nvPicPr>
          <p:cNvPr id="3" name="Picture 2" descr="C:\Users\Emilia\Desktop\4c1ffc16b888e770f071b712a5b299d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3300" y="1076325"/>
            <a:ext cx="4330700" cy="4453558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0" y="2921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Zakresli do obrázkov a úlohu zapíš :                             Zakresli do obrázkov a </a:t>
            </a:r>
            <a:r>
              <a:rPr lang="sk-SK" smtClean="0"/>
              <a:t>úlohu zapíš :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</Words>
  <Application>Microsoft Office PowerPoint</Application>
  <PresentationFormat>Prezentácia na obrazovke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Snímka 1</vt:lpstr>
      <vt:lpstr>Snímka 2</vt:lpstr>
      <vt:lpstr>Snímka 3</vt:lpstr>
      <vt:lpstr>Snímka 4</vt:lpstr>
      <vt:lpstr>Snímka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Emilia</dc:creator>
  <cp:lastModifiedBy>Emilia</cp:lastModifiedBy>
  <cp:revision>3</cp:revision>
  <dcterms:created xsi:type="dcterms:W3CDTF">2020-01-06T20:16:38Z</dcterms:created>
  <dcterms:modified xsi:type="dcterms:W3CDTF">2020-01-06T20:41:40Z</dcterms:modified>
</cp:coreProperties>
</file>