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slovenskypacient.sk/zlyhavanie-obliciek-kedy-nam-hrozi-akutne-zlyhanie-oblicie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09800" y="838200"/>
            <a:ext cx="6172200" cy="1284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600" dirty="0" smtClean="0"/>
              <a:t>DIALÝZA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943600" y="6172200"/>
            <a:ext cx="2895600" cy="406878"/>
          </a:xfrm>
        </p:spPr>
        <p:txBody>
          <a:bodyPr/>
          <a:lstStyle/>
          <a:p>
            <a:pPr algn="r"/>
            <a:r>
              <a:rPr lang="sk-SK" dirty="0" smtClean="0"/>
              <a:t>Mgr. Ivana Sokolská</a:t>
            </a:r>
            <a:endParaRPr lang="sk-SK" dirty="0"/>
          </a:p>
        </p:txBody>
      </p:sp>
      <p:pic>
        <p:nvPicPr>
          <p:cNvPr id="13314" name="Picture 2" descr="Pokud ledviny nepracují správně, vzniká v krvi odpad. Nakonec to může vést ke kómatu a smrti. Dialýza brání tomu, aby odpadní produkty v krvi dosáhly nebezpečných úrovní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3275" y="2209800"/>
            <a:ext cx="3971925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b="1" dirty="0" smtClean="0"/>
              <a:t>Čo to je?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95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Dialýza, teda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 dialyzačná liečba nahrádza niektorú z funkcií obličiek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. 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Jej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základnou úlohou je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odstránenie toho, čoho je v krvi nadbytok, 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alebo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doplnenie toho, čoho je nedostatok. 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potrebná vtedy, keď obličky nevládzu robiť svoju funkciu.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Visualización de arterias y venas renales - SONOSIF - por SIFSOF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100474"/>
            <a:ext cx="3162300" cy="2757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467600" cy="4873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Dialýza je metóda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odstraňovania nežiaducich látok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z krvi pacienta. Takéto látky sa môžu dostať do krvi buď zvonku (otravou), alebo vznikajú priamo v našom tele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Dialyzačná liečba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delí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na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dve základné skupiny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mimotelová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liečba (napr. hemodialýza) a 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vnútrotelová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liečba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peritoneálna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dialýza).</a:t>
            </a:r>
          </a:p>
          <a:p>
            <a:endParaRPr lang="sk-SK" dirty="0"/>
          </a:p>
        </p:txBody>
      </p:sp>
      <p:pic>
        <p:nvPicPr>
          <p:cNvPr id="27650" name="Picture 2" descr="Pacient na dialýze v nemocni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89337"/>
            <a:ext cx="4900601" cy="3268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8842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HEMODIALÝZA</a:t>
            </a:r>
            <a:endParaRPr lang="sk-SK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3733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škodlivé látky sa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odstraňujú z krvi mimo tela cez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umelú membránu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Pacient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potrebuje malý zákrok – vytvorenie cievneho prístupu (fistuly), ktorým sa krv z tela odoberá, ale aj vracia naspäť.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pacienta to znamená, že je odkázaný na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 prístroj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ktorý vykonáva dané procesy.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väčšinou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 2 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až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 3x do týždňa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Jedna hemodialýza spravidla trvá asi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4 hodiny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/>
          </a:p>
        </p:txBody>
      </p:sp>
      <p:pic>
        <p:nvPicPr>
          <p:cNvPr id="28674" name="Picture 2" descr="Prístroj bude slúžiť pacientov s poškodenými obličkami - SME | MY Lipt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495800"/>
            <a:ext cx="4155957" cy="2244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sk-SK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Peritoneálna</a:t>
            </a:r>
            <a:r>
              <a:rPr lang="sk-SK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dialýza</a:t>
            </a:r>
            <a:endParaRPr lang="sk-SK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Táto metóda sa od hemodialýzy líši tým, že krv sa nečistí v mimotelovom obehu pomocou umelej membrány, ale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vnútri tela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filtračná membrána sa pritom používa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pobrušnica 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peritoneum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Pacient má do brušnej dutiny zavedený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katéter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ktorým sa do nej napustí špeciálny roztok. Cez pobrušnicu sa do roztoku dostanú z krvi prebytočné látky, ktoré oblička nemôže vylúčiť. Roztok v tele pôsobí asi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4 – 6 hodín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„vypustí“ sa z brušnej dutiny, vpraví sa nová tekutina, a celý proces sa opakuje.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Pacient absolvuje takúto výmenu väčšinou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4x denne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Túto metódu zvláda sám,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doma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prípadne s pomocou niekoho blízkeho. Dôležitým momentom v liečbe je dobrá starostlivosť o zavedený katéter.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https://slovenskypacient.sk/app/uploads/2014/04/AdobeStock_222132883-600x40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Aké sú najčastejšie diagnózy, vedúce k zlyhaniu obličiek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prvenstvo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patrí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diabetickej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nefropatii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Až 35 % všetkých dialyzovaných pacientov trpí touto komplikáciou cukrovky, a štatistické čísla pri tejto diagnóze stúpajú.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Nasledujú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zápaly obličiek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ktoré k dialýze „dovedú“ asi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16 % chorých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Treťou najčastejšou diagnózou vedúcou k dialýze je 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nefroskleróza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čiže stvrdnutie cievok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obličiek, ktorú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pozorujeme asi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 10 – 12 %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prípadov.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Najčastejšie príznaky chronického zlyhávania obličiek</a:t>
            </a:r>
            <a:r>
              <a:rPr lang="sk-SK" b="1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vyčerpanosť,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nevoľnosť, zvracanie,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zmeny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 hmotnosti,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znížené množstvo moču za 24 hodín,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opuchy nôh,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sťažené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dýchanie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chudokrvnosť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závraty spôsobené anémiou,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krvácanie z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nosa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ďasien, krv v stolici.</a:t>
            </a:r>
          </a:p>
          <a:p>
            <a:endParaRPr lang="sk-SK" dirty="0"/>
          </a:p>
        </p:txBody>
      </p:sp>
      <p:pic>
        <p:nvPicPr>
          <p:cNvPr id="30722" name="Picture 2" descr="Zlyhanie obličiek: Príznaky, ktoré nesmiete ignorovať | Info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524000"/>
            <a:ext cx="3196413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70</Words>
  <Application>Microsoft Office PowerPoint</Application>
  <PresentationFormat>Prezentácia na obrazovke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DIALÝZA</vt:lpstr>
      <vt:lpstr>Čo to je?</vt:lpstr>
      <vt:lpstr>Snímka 3</vt:lpstr>
      <vt:lpstr>1. HEMODIALÝZA</vt:lpstr>
      <vt:lpstr>2. Peritoneálna dialýza</vt:lpstr>
      <vt:lpstr>Aké sú najčastejšie diagnózy, vedúce k zlyhaniu obličiek?</vt:lpstr>
      <vt:lpstr>Najčastejšie príznaky chronického zlyhávania obličiek: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DIALÝZA</dc:title>
  <dc:creator>Ivana Sokolská</dc:creator>
  <cp:lastModifiedBy>sokol</cp:lastModifiedBy>
  <cp:revision>18</cp:revision>
  <dcterms:created xsi:type="dcterms:W3CDTF">2023-01-22T08:32:05Z</dcterms:created>
  <dcterms:modified xsi:type="dcterms:W3CDTF">2023-01-22T08:48:44Z</dcterms:modified>
</cp:coreProperties>
</file>