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27. 2. 2022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181536" cy="153924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7200" dirty="0" smtClean="0">
                <a:solidFill>
                  <a:schemeClr val="bg1"/>
                </a:solidFill>
              </a:rPr>
              <a:t>Hádaj čo som???</a:t>
            </a:r>
            <a:endParaRPr lang="sk-SK" sz="72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90799"/>
            <a:ext cx="6324600" cy="42121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Oblak 4"/>
          <p:cNvSpPr/>
          <p:nvPr/>
        </p:nvSpPr>
        <p:spPr>
          <a:xfrm>
            <a:off x="-304800" y="0"/>
            <a:ext cx="8915400" cy="60960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typ zemetrasenia, </a:t>
            </a:r>
            <a:r>
              <a:rPr lang="sk-SK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kt.vzniká</a:t>
            </a: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napr.zrútením</a:t>
            </a:r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stropu jaskyne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lak 5"/>
          <p:cNvSpPr/>
          <p:nvPr/>
        </p:nvSpPr>
        <p:spPr>
          <a:xfrm>
            <a:off x="0" y="0"/>
            <a:ext cx="8915400" cy="60960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vyvýšená časť vrásy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lak 8"/>
          <p:cNvSpPr/>
          <p:nvPr/>
        </p:nvSpPr>
        <p:spPr>
          <a:xfrm>
            <a:off x="0" y="0"/>
            <a:ext cx="8915400" cy="6096000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materiál, ktorý je ľahký, ktorý pláva po vodnej hladine rieky.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lak 9"/>
          <p:cNvSpPr/>
          <p:nvPr/>
        </p:nvSpPr>
        <p:spPr>
          <a:xfrm>
            <a:off x="0" y="304800"/>
            <a:ext cx="8915400" cy="6096000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proces vznikajúci v strednej časti vodného toku.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lak 10"/>
          <p:cNvSpPr/>
          <p:nvPr/>
        </p:nvSpPr>
        <p:spPr>
          <a:xfrm>
            <a:off x="0" y="381000"/>
            <a:ext cx="8915400" cy="6096000"/>
          </a:xfrm>
          <a:prstGeom prst="cloud">
            <a:avLst/>
          </a:prstGeom>
          <a:solidFill>
            <a:srgbClr val="FF33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druh horniny vznikajúci usadzovaním.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lak 11"/>
          <p:cNvSpPr/>
          <p:nvPr/>
        </p:nvSpPr>
        <p:spPr>
          <a:xfrm>
            <a:off x="0" y="457200"/>
            <a:ext cx="8915400" cy="609600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veterná forma reliéfu nachádzajúca sa v blízkosti SNV.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lak 12"/>
          <p:cNvSpPr/>
          <p:nvPr/>
        </p:nvSpPr>
        <p:spPr>
          <a:xfrm>
            <a:off x="-76200" y="381000"/>
            <a:ext cx="8915400" cy="6096000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jeden z polostrovov Ázie.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lak 13"/>
          <p:cNvSpPr/>
          <p:nvPr/>
        </p:nvSpPr>
        <p:spPr>
          <a:xfrm>
            <a:off x="0" y="152400"/>
            <a:ext cx="8915400" cy="609600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najvyššie pohorie Afriky.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lak 14"/>
          <p:cNvSpPr/>
          <p:nvPr/>
        </p:nvSpPr>
        <p:spPr>
          <a:xfrm>
            <a:off x="-76200" y="152400"/>
            <a:ext cx="8915400" cy="609600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časť Európy známa poklesom územia.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lak 15"/>
          <p:cNvSpPr/>
          <p:nvPr/>
        </p:nvSpPr>
        <p:spPr>
          <a:xfrm>
            <a:off x="76200" y="381000"/>
            <a:ext cx="8915400" cy="60960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dolina v tvare písmena U.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lak 16"/>
          <p:cNvSpPr/>
          <p:nvPr/>
        </p:nvSpPr>
        <p:spPr>
          <a:xfrm>
            <a:off x="76200" y="381000"/>
            <a:ext cx="9144000" cy="6477000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deformácia zemskej kôry, ktorej časťami sú: </a:t>
            </a:r>
            <a:r>
              <a:rPr lang="sk-SK" sz="6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hrásť</a:t>
            </a:r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sk-SK" sz="6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priekopová</a:t>
            </a:r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prepadlina.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lak 17"/>
          <p:cNvSpPr/>
          <p:nvPr/>
        </p:nvSpPr>
        <p:spPr>
          <a:xfrm>
            <a:off x="0" y="457200"/>
            <a:ext cx="8915400" cy="60960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súbor tvarov zemského povrchu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lak 18"/>
          <p:cNvSpPr/>
          <p:nvPr/>
        </p:nvSpPr>
        <p:spPr>
          <a:xfrm>
            <a:off x="76200" y="609600"/>
            <a:ext cx="8915400" cy="6096000"/>
          </a:xfrm>
          <a:prstGeom prst="cloud">
            <a:avLst/>
          </a:prstGeom>
          <a:solidFill>
            <a:srgbClr val="FF33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nížina nachádzajúca sa okolo rieky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lak 19"/>
          <p:cNvSpPr/>
          <p:nvPr/>
        </p:nvSpPr>
        <p:spPr>
          <a:xfrm>
            <a:off x="76200" y="685800"/>
            <a:ext cx="8915400" cy="60960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sféra vďaka ktorej sa pohybujú </a:t>
            </a:r>
            <a:r>
              <a:rPr lang="sk-SK" sz="6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litosf.dosky</a:t>
            </a:r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lak 20"/>
          <p:cNvSpPr/>
          <p:nvPr/>
        </p:nvSpPr>
        <p:spPr>
          <a:xfrm>
            <a:off x="152400" y="685800"/>
            <a:ext cx="8915400" cy="60960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hornina vznikajúca premenou vápenca.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lak 21"/>
          <p:cNvSpPr/>
          <p:nvPr/>
        </p:nvSpPr>
        <p:spPr>
          <a:xfrm>
            <a:off x="228600" y="762000"/>
            <a:ext cx="8915400" cy="609600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Som typ vyvretej horniny vznikajúcej z utuhnutej lávy v hĺbke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</TotalTime>
  <Words>129</Words>
  <Application>Microsoft Office PowerPoint</Application>
  <PresentationFormat>Prezentácia na obrazovke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Technický</vt:lpstr>
      <vt:lpstr>Hádaj čo som???</vt:lpstr>
      <vt:lpstr>Snímka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Hádaj čo som???</dc:title>
  <dc:creator>hp</dc:creator>
  <cp:lastModifiedBy>sokol</cp:lastModifiedBy>
  <cp:revision>13</cp:revision>
  <dcterms:created xsi:type="dcterms:W3CDTF">2017-10-26T16:11:15Z</dcterms:created>
  <dcterms:modified xsi:type="dcterms:W3CDTF">2022-02-27T08:31:19Z</dcterms:modified>
</cp:coreProperties>
</file>