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22. 11. 2016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smajl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599"/>
            <a:ext cx="8763000" cy="656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41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4412456" cy="4419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  <a: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1.Čo je PODNEBIE?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Význam </a:t>
            </a:r>
            <a:r>
              <a:rPr lang="sk-S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atmosf</a:t>
            </a: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Zloženie </a:t>
            </a:r>
            <a:r>
              <a:rPr lang="sk-S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atmosf</a:t>
            </a: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(podľa skupenstva)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Podnebné činitele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makro</a:t>
            </a: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klimatické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717256" y="609600"/>
            <a:ext cx="4412456" cy="441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dk1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k-SK" sz="36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k-SK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1.Čo je POČASIE?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Význam </a:t>
            </a:r>
            <a:r>
              <a:rPr lang="sk-S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atmosf</a:t>
            </a: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Stavba </a:t>
            </a:r>
            <a:r>
              <a:rPr lang="sk-S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atmosf</a:t>
            </a: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(vrstvy)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Podnebné činitele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k-SK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</a:t>
            </a:r>
            <a: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klimatické</a:t>
            </a:r>
            <a:br>
              <a:rPr lang="sk-S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6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8062912" cy="20177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7200" dirty="0" smtClean="0">
                <a:latin typeface="Times New Roman" pitchFamily="18" charset="0"/>
                <a:cs typeface="Times New Roman" pitchFamily="18" charset="0"/>
              </a:rPr>
              <a:t>ATMOSFERICKÉ PROCESY</a:t>
            </a:r>
            <a:endParaRPr lang="sk-SK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886200" y="6212680"/>
            <a:ext cx="4641056" cy="645320"/>
          </a:xfrm>
        </p:spPr>
        <p:txBody>
          <a:bodyPr/>
          <a:lstStyle/>
          <a:p>
            <a:r>
              <a:rPr lang="sk-SK" b="1" dirty="0" smtClean="0"/>
              <a:t>Mgr. Ivana Richnavská</a:t>
            </a:r>
            <a:endParaRPr lang="sk-SK" b="1" dirty="0"/>
          </a:p>
        </p:txBody>
      </p:sp>
      <p:pic>
        <p:nvPicPr>
          <p:cNvPr id="13314" name="Picture 2" descr="Výsledok vyhľadávania obrázkov pre dopyt atmosfe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743200"/>
            <a:ext cx="5810250" cy="3343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 Výmena TEPLA</a:t>
            </a:r>
            <a:endParaRPr lang="sk-SK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6626" name="AutoShape 2" descr="Výsledok vyhľadávania obrázkov pre dopyt atmosfe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6628" name="Picture 4" descr="Výsledok vyhľadávania obrázkov pre dopyt atmosfer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219200"/>
            <a:ext cx="5040558" cy="54102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791200" y="3733800"/>
            <a:ext cx="86113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44%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381000" y="1600200"/>
            <a:ext cx="433484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Radiačná bilancia</a:t>
            </a:r>
            <a:endParaRPr lang="sk-SK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Teplotné rekordy Zeme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Súvisiaci obr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686800" cy="5961318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6553200" y="17526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5486400" y="5791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4572000" y="27432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542158">
            <a:off x="5093538" y="1181673"/>
            <a:ext cx="1371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prava 8"/>
          <p:cNvSpPr/>
          <p:nvPr/>
        </p:nvSpPr>
        <p:spPr>
          <a:xfrm rot="1542158">
            <a:off x="4179137" y="5220275"/>
            <a:ext cx="1371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18612485">
            <a:off x="3494906" y="3158916"/>
            <a:ext cx="1371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IZOTERMY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izoterm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56128"/>
            <a:ext cx="6248400" cy="52018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8755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200" b="1" i="1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kumimoji="0" lang="sk-SK" sz="4200" b="1" i="1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 Výmena VLAHY</a:t>
            </a:r>
            <a:endParaRPr kumimoji="0" lang="sk-SK" sz="4200" b="1" i="1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8" name="Picture 2" descr="Výsledok vyhľadávania obrázkov pre dopyt obeh vod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65871"/>
            <a:ext cx="7848600" cy="5592129"/>
          </a:xfrm>
          <a:prstGeom prst="rect">
            <a:avLst/>
          </a:prstGeom>
          <a:noFill/>
        </p:spPr>
      </p:pic>
      <p:pic>
        <p:nvPicPr>
          <p:cNvPr id="29700" name="Picture 4" descr="Výsledok vyhľadávania obrázkov pre dopyt sv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8676637" cy="4267200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228600" y="1143000"/>
            <a:ext cx="465704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Zrážkové pásma Zeme</a:t>
            </a:r>
            <a:endParaRPr lang="sk-SK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Rovná spojnica 9"/>
          <p:cNvCxnSpPr>
            <a:stCxn id="29700" idx="1"/>
            <a:endCxn id="29700" idx="3"/>
          </p:cNvCxnSpPr>
          <p:nvPr/>
        </p:nvCxnSpPr>
        <p:spPr>
          <a:xfrm rot="10800000" flipH="1">
            <a:off x="228599" y="3962400"/>
            <a:ext cx="8676637" cy="1588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228600" y="3579812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228600" y="4267200"/>
            <a:ext cx="868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>
            <a:off x="228600" y="3275012"/>
            <a:ext cx="8686800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>
            <a:off x="228600" y="4648200"/>
            <a:ext cx="8686800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228600" y="2667000"/>
            <a:ext cx="8610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Rovná spojnica 17"/>
          <p:cNvCxnSpPr/>
          <p:nvPr/>
        </p:nvCxnSpPr>
        <p:spPr>
          <a:xfrm>
            <a:off x="228600" y="5181600"/>
            <a:ext cx="8610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Zrážkové rekordy Zeme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Výsledok vyhľadávania obrázkov pre dopyt svet"/>
          <p:cNvPicPr>
            <a:picLocks noChangeAspect="1" noChangeArrowheads="1"/>
          </p:cNvPicPr>
          <p:nvPr/>
        </p:nvPicPr>
        <p:blipFill>
          <a:blip r:embed="rId2"/>
          <a:srcRect l="1333" t="5455" r="2667" b="21818"/>
          <a:stretch>
            <a:fillRect/>
          </a:stretch>
        </p:blipFill>
        <p:spPr bwMode="auto">
          <a:xfrm>
            <a:off x="0" y="1142999"/>
            <a:ext cx="9144000" cy="508000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 flipH="1">
            <a:off x="5029200" y="30480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 flipH="1">
            <a:off x="2590800" y="44196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 flipH="1">
            <a:off x="6324600" y="274320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IZOHYETY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Výsledok vyhľadávania obrázkov pre dopyt izohyety"/>
          <p:cNvPicPr>
            <a:picLocks noChangeAspect="1" noChangeArrowheads="1"/>
          </p:cNvPicPr>
          <p:nvPr/>
        </p:nvPicPr>
        <p:blipFill>
          <a:blip r:embed="rId2"/>
          <a:srcRect l="4775" t="20000" r="8084" b="15000"/>
          <a:stretch>
            <a:fillRect/>
          </a:stretch>
        </p:blipFill>
        <p:spPr bwMode="auto">
          <a:xfrm>
            <a:off x="838199" y="1371600"/>
            <a:ext cx="7469065" cy="53204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</TotalTime>
  <Words>33</Words>
  <Application>Microsoft Office PowerPoint</Application>
  <PresentationFormat>Prezentácia na obrazovke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Nadšenie</vt:lpstr>
      <vt:lpstr>Prezentácia programu PowerPoint</vt:lpstr>
      <vt:lpstr>A: 1.Čo je PODNEBIE? 2. Význam atmosf. 3. Zloženie atmosf.   (podľa skupenstva) 4. Podnebné činitele  makroklimatické </vt:lpstr>
      <vt:lpstr>ATMOSFERICKÉ PROCESY</vt:lpstr>
      <vt:lpstr>1. Výmena TEPLA</vt:lpstr>
      <vt:lpstr>Teplotné rekordy Zeme</vt:lpstr>
      <vt:lpstr>IZOTERMY</vt:lpstr>
      <vt:lpstr>Prezentácia programu PowerPoint</vt:lpstr>
      <vt:lpstr>Zrážkové rekordy Zeme</vt:lpstr>
      <vt:lpstr>IZOHYETY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ATMOSFERICKÉ PROCESY</dc:title>
  <dc:creator>hp</dc:creator>
  <cp:lastModifiedBy>Guest</cp:lastModifiedBy>
  <cp:revision>26</cp:revision>
  <dcterms:created xsi:type="dcterms:W3CDTF">2016-11-21T15:31:06Z</dcterms:created>
  <dcterms:modified xsi:type="dcterms:W3CDTF">2016-11-22T07:20:52Z</dcterms:modified>
</cp:coreProperties>
</file>