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7" r:id="rId3"/>
    <p:sldId id="286" r:id="rId4"/>
    <p:sldId id="288" r:id="rId5"/>
    <p:sldId id="295" r:id="rId6"/>
    <p:sldId id="296" r:id="rId7"/>
    <p:sldId id="291" r:id="rId8"/>
    <p:sldId id="321" r:id="rId9"/>
    <p:sldId id="322" r:id="rId10"/>
    <p:sldId id="323" r:id="rId11"/>
    <p:sldId id="324" r:id="rId12"/>
    <p:sldId id="306" r:id="rId13"/>
    <p:sldId id="307" r:id="rId14"/>
    <p:sldId id="308" r:id="rId15"/>
    <p:sldId id="309" r:id="rId16"/>
    <p:sldId id="310" r:id="rId17"/>
    <p:sldId id="311" r:id="rId18"/>
    <p:sldId id="299" r:id="rId19"/>
    <p:sldId id="325" r:id="rId20"/>
    <p:sldId id="326" r:id="rId21"/>
    <p:sldId id="297" r:id="rId22"/>
    <p:sldId id="290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285" r:id="rId33"/>
  </p:sldIdLst>
  <p:sldSz cx="12192000" cy="6858000"/>
  <p:notesSz cx="6781800" cy="9926638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ECECEC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5441" autoAdjust="0"/>
  </p:normalViewPr>
  <p:slideViewPr>
    <p:cSldViewPr snapToGrid="0">
      <p:cViewPr varScale="1">
        <p:scale>
          <a:sx n="111" d="100"/>
          <a:sy n="111" d="100"/>
        </p:scale>
        <p:origin x="54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F7E8E-570C-4B6F-955C-CBA77026F70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41117C68-D680-4FFD-A7F1-0475D12828AA}">
      <dgm:prSet phldrT="[Text]"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Vojenské aktivity</a:t>
          </a:r>
          <a:endParaRPr lang="sk-SK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B7AC34-9C0D-469D-A82C-7BF02045415F}" type="parTrans" cxnId="{501E1248-5AED-432F-AE80-7993EDD2AAA6}">
      <dgm:prSet/>
      <dgm:spPr/>
      <dgm:t>
        <a:bodyPr/>
        <a:lstStyle/>
        <a:p>
          <a:endParaRPr lang="sk-SK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F3A6C3-22A8-49B8-BC85-C0E7FC401E17}" type="sibTrans" cxnId="{501E1248-5AED-432F-AE80-7993EDD2AAA6}">
      <dgm:prSet/>
      <dgm:spPr/>
      <dgm:t>
        <a:bodyPr/>
        <a:lstStyle/>
        <a:p>
          <a:endParaRPr lang="sk-SK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AEE8B8-67A0-45F5-90A3-EF72D8E51297}">
      <dgm:prSet phldrT="[Text]"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Ofenzívne</a:t>
          </a:r>
          <a:endParaRPr lang="sk-SK" sz="20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01DF5A-C769-4504-8B00-202147CD2064}" type="parTrans" cxnId="{78497397-8E5C-4FAF-8328-415AAB7B4EBC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543445-4CF0-4372-B200-8E52BC745F89}" type="sibTrans" cxnId="{78497397-8E5C-4FAF-8328-415AAB7B4EBC}">
      <dgm:prSet/>
      <dgm:spPr/>
      <dgm:t>
        <a:bodyPr/>
        <a:lstStyle/>
        <a:p>
          <a:endParaRPr lang="sk-SK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D99FBF-CB82-4683-BEAC-ED811D18BABC}">
      <dgm:prSet phldrT="[Text]"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Defenzívne</a:t>
          </a:r>
          <a:endParaRPr lang="sk-SK" sz="2000" b="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E6C670-ECC4-4D87-A2F7-51326AD8A4BD}" type="parTrans" cxnId="{03380801-1BD7-48DB-86C0-0007CFD99DE8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3ACE4B-EE1E-4E46-A2A8-B4A4804BA3C1}" type="sibTrans" cxnId="{03380801-1BD7-48DB-86C0-0007CFD99DE8}">
      <dgm:prSet/>
      <dgm:spPr/>
      <dgm:t>
        <a:bodyPr/>
        <a:lstStyle/>
        <a:p>
          <a:endParaRPr lang="sk-SK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24BF2E-9289-4243-BB60-12613D85E4B2}">
      <dgm:prSet phldrT="[Text]"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Stabilizačné</a:t>
          </a:r>
          <a:endParaRPr lang="sk-SK" sz="20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83C8B1-2948-406B-AC29-94C952384D64}" type="parTrans" cxnId="{BC594D94-BF3B-44C7-98FF-D2470987513E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A67C59-9845-4589-BDB0-F430C75E9F2B}" type="sibTrans" cxnId="{BC594D94-BF3B-44C7-98FF-D2470987513E}">
      <dgm:prSet/>
      <dgm:spPr/>
      <dgm:t>
        <a:bodyPr/>
        <a:lstStyle/>
        <a:p>
          <a:endParaRPr lang="sk-SK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3F723F-5892-4AE3-B966-69146B4043B5}">
      <dgm:prSet custT="1"/>
      <dgm:spPr>
        <a:solidFill>
          <a:srgbClr val="FF000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sk-SK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Umožňujúce</a:t>
          </a:r>
          <a:endParaRPr lang="sk-SK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4756B5-1CBF-41E2-8E81-49E36C7D6038}" type="parTrans" cxnId="{11E2594C-4BF3-4256-9EE4-66243D2AB1AC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3A61EDB6-3C97-4AAD-BEEE-8E4ED2F3E581}" type="sibTrans" cxnId="{11E2594C-4BF3-4256-9EE4-66243D2AB1AC}">
      <dgm:prSet/>
      <dgm:spPr/>
      <dgm:t>
        <a:bodyPr/>
        <a:lstStyle/>
        <a:p>
          <a:endParaRPr lang="sk-SK"/>
        </a:p>
      </dgm:t>
    </dgm:pt>
    <dgm:pt modelId="{7038BBA9-8BA0-4C22-93A6-9420B4E896A4}">
      <dgm:prSet custT="1"/>
      <dgm:spPr>
        <a:ln w="38100"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sk-SK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Útok</a:t>
          </a:r>
        </a:p>
        <a:p>
          <a:pPr marL="93663" indent="0" algn="just">
            <a:lnSpc>
              <a:spcPct val="100000"/>
            </a:lnSpc>
            <a:spcAft>
              <a:spcPts val="0"/>
            </a:spcAft>
          </a:pPr>
          <a:r>
            <a:rPr lang="sk-SK" sz="1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s úplnou prípravou</a:t>
          </a:r>
        </a:p>
        <a:p>
          <a:pPr marL="93663" indent="0" algn="just">
            <a:lnSpc>
              <a:spcPct val="100000"/>
            </a:lnSpc>
            <a:spcAft>
              <a:spcPts val="0"/>
            </a:spcAft>
          </a:pPr>
          <a:r>
            <a:rPr lang="sk-SK" sz="1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so skrátenou prípravou</a:t>
          </a:r>
        </a:p>
        <a:p>
          <a:pPr marL="93663" indent="0" algn="just">
            <a:lnSpc>
              <a:spcPct val="100000"/>
            </a:lnSpc>
            <a:spcAft>
              <a:spcPts val="0"/>
            </a:spcAft>
          </a:pPr>
          <a:r>
            <a:rPr lang="sk-SK" sz="1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protiútok</a:t>
          </a:r>
        </a:p>
        <a:p>
          <a:pPr marL="93663" indent="0" algn="just">
            <a:lnSpc>
              <a:spcPct val="100000"/>
            </a:lnSpc>
            <a:spcAft>
              <a:spcPts val="0"/>
            </a:spcAft>
          </a:pPr>
          <a:r>
            <a:rPr lang="sk-SK" sz="1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na nepripraveného nepriateľa </a:t>
          </a:r>
          <a:endParaRPr lang="sk-SK" sz="14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E4B4B4-68AB-424E-8713-A6B49BCF0E7C}" type="parTrans" cxnId="{148E4BB0-698B-42F1-B4FC-48F914CB315F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1D0C8281-EDF6-4A96-B73E-C3A3C6528F1C}" type="sibTrans" cxnId="{148E4BB0-698B-42F1-B4FC-48F914CB315F}">
      <dgm:prSet/>
      <dgm:spPr/>
      <dgm:t>
        <a:bodyPr/>
        <a:lstStyle/>
        <a:p>
          <a:endParaRPr lang="sk-SK"/>
        </a:p>
      </dgm:t>
    </dgm:pt>
    <dgm:pt modelId="{4F3CD8CF-D2AB-4F5C-9B8A-5F8BD6755E5B}">
      <dgm:prSet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Výpad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4331AB-498F-43D8-A1CB-D16E27DABE02}" type="parTrans" cxnId="{9E9606EA-583A-4CEA-A8D3-1A1CD2A111B2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FC8AD632-199D-482B-A166-B3B0E8DAC8E0}" type="sibTrans" cxnId="{9E9606EA-583A-4CEA-A8D3-1A1CD2A111B2}">
      <dgm:prSet/>
      <dgm:spPr/>
      <dgm:t>
        <a:bodyPr/>
        <a:lstStyle/>
        <a:p>
          <a:endParaRPr lang="sk-SK"/>
        </a:p>
      </dgm:t>
    </dgm:pt>
    <dgm:pt modelId="{21EFE386-27E5-4959-8F06-C0F3C1FB582C}">
      <dgm:prSet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Rozvíjanie úspechu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4180A9-CBCD-4240-BA1A-76065827831E}" type="parTrans" cxnId="{38883054-866C-4C5C-8AB7-4AC5ABD5B52D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77B5BB27-7400-403E-BA65-7DE3C40E9995}" type="sibTrans" cxnId="{38883054-866C-4C5C-8AB7-4AC5ABD5B52D}">
      <dgm:prSet/>
      <dgm:spPr/>
      <dgm:t>
        <a:bodyPr/>
        <a:lstStyle/>
        <a:p>
          <a:endParaRPr lang="sk-SK"/>
        </a:p>
      </dgm:t>
    </dgm:pt>
    <dgm:pt modelId="{9EDA67D0-1BD9-4FDE-90F2-6DA53AE9F98A}">
      <dgm:prSet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Prenasledovanie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1EBC1E-74D8-4C06-986F-EB5C450AD939}" type="parTrans" cxnId="{533BBD7F-492F-4494-85ED-BC1FC81CCD09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2D330CC2-225C-4717-B958-5E4EE407C634}" type="sibTrans" cxnId="{533BBD7F-492F-4494-85ED-BC1FC81CCD09}">
      <dgm:prSet/>
      <dgm:spPr/>
      <dgm:t>
        <a:bodyPr/>
        <a:lstStyle/>
        <a:p>
          <a:endParaRPr lang="sk-SK"/>
        </a:p>
      </dgm:t>
    </dgm:pt>
    <dgm:pt modelId="{F51561F7-3F8C-4EF2-9D3C-E4824FDBBE98}">
      <dgm:prSet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Prebitie sa z obkľúčenia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2C5C76-7012-40DD-A5EA-293B91C676AA}" type="parTrans" cxnId="{1F4CE9CA-876A-4D85-8664-1EE7216286B8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D72E7573-4D73-4539-B06A-A7949263540F}" type="sibTrans" cxnId="{1F4CE9CA-876A-4D85-8664-1EE7216286B8}">
      <dgm:prSet/>
      <dgm:spPr/>
      <dgm:t>
        <a:bodyPr/>
        <a:lstStyle/>
        <a:p>
          <a:endParaRPr lang="sk-SK"/>
        </a:p>
      </dgm:t>
    </dgm:pt>
    <dgm:pt modelId="{FCA8DE1B-8972-4A0B-9FFB-B0C07391B653}">
      <dgm:prSet custT="1"/>
      <dgm:spPr>
        <a:ln w="38100">
          <a:solidFill>
            <a:schemeClr val="tx1"/>
          </a:solidFill>
        </a:ln>
      </dgm:spPr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Klamný výpad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014FFA-9E6A-4945-A777-534E6C620B2A}" type="parTrans" cxnId="{70325635-9FA0-40DC-AB42-7BF84A372C1F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2C45F170-D54E-447A-8A7D-FF7A33480300}" type="sibTrans" cxnId="{70325635-9FA0-40DC-AB42-7BF84A372C1F}">
      <dgm:prSet/>
      <dgm:spPr/>
      <dgm:t>
        <a:bodyPr/>
        <a:lstStyle/>
        <a:p>
          <a:endParaRPr lang="sk-SK"/>
        </a:p>
      </dgm:t>
    </dgm:pt>
    <dgm:pt modelId="{2CE7E1D0-984A-461A-97F0-A2B5F80F77E5}">
      <dgm:prSet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Demonštrácia sily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832EA3-E0F2-4934-A2CB-EA178989348B}" type="parTrans" cxnId="{262F71F6-CEF4-43F4-A483-4CEAB1524864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070C1869-67D5-444B-B72E-30B7B3AFCBD4}" type="sibTrans" cxnId="{262F71F6-CEF4-43F4-A483-4CEAB1524864}">
      <dgm:prSet/>
      <dgm:spPr/>
      <dgm:t>
        <a:bodyPr/>
        <a:lstStyle/>
        <a:p>
          <a:endParaRPr lang="sk-SK"/>
        </a:p>
      </dgm:t>
    </dgm:pt>
    <dgm:pt modelId="{AE11C033-8C99-4F0F-B5CA-DE5616783D74}">
      <dgm:prSet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Prieskum bojom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800541-93CB-40A8-BAFD-8A63CE9BFA76}" type="parTrans" cxnId="{A334FC55-150F-4309-A2B9-25275A869039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F99640F8-4E32-42DF-86EC-A8751DBE819F}" type="sibTrans" cxnId="{A334FC55-150F-4309-A2B9-25275A869039}">
      <dgm:prSet/>
      <dgm:spPr/>
      <dgm:t>
        <a:bodyPr/>
        <a:lstStyle/>
        <a:p>
          <a:endParaRPr lang="sk-SK"/>
        </a:p>
      </dgm:t>
    </dgm:pt>
    <dgm:pt modelId="{E02A806B-B186-429C-A109-AE5061853BB4}">
      <dgm:prSet custT="1"/>
      <dgm:spPr>
        <a:ln w="38100">
          <a:solidFill>
            <a:schemeClr val="tx1"/>
          </a:solidFill>
        </a:ln>
      </dgm:spPr>
      <dgm:t>
        <a:bodyPr/>
        <a:lstStyle/>
        <a:p>
          <a:pPr algn="ctr"/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Obrana</a:t>
          </a:r>
        </a:p>
        <a:p>
          <a:pPr marL="93663" indent="0" algn="just"/>
          <a:r>
            <a:rPr lang="sk-SK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mobilná</a:t>
          </a:r>
        </a:p>
        <a:p>
          <a:pPr marL="93663" indent="0" algn="just"/>
          <a:r>
            <a:rPr lang="sk-SK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priestoru</a:t>
          </a:r>
          <a:endParaRPr lang="sk-SK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865779-2DD4-4085-8EE9-46419C2A7D95}" type="parTrans" cxnId="{4DB0C12C-778E-47D8-83E5-8257551914A0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 sz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6A50F3-BCDC-4E19-9CB4-ED2FCCA6208C}" type="sibTrans" cxnId="{4DB0C12C-778E-47D8-83E5-8257551914A0}">
      <dgm:prSet/>
      <dgm:spPr/>
      <dgm:t>
        <a:bodyPr/>
        <a:lstStyle/>
        <a:p>
          <a:endParaRPr lang="sk-SK"/>
        </a:p>
      </dgm:t>
    </dgm:pt>
    <dgm:pt modelId="{42561A28-346D-46FB-9562-C0F05E71E7CB}">
      <dgm:prSet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Boj na zdržanie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8F2F05-F51C-455F-93B5-9B8F2B2F25BF}" type="parTrans" cxnId="{D2021700-527E-4772-B5CB-152E2CE56DF6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 sz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17EC9D-8092-4942-835B-00105C5F8932}" type="sibTrans" cxnId="{D2021700-527E-4772-B5CB-152E2CE56DF6}">
      <dgm:prSet/>
      <dgm:spPr/>
      <dgm:t>
        <a:bodyPr/>
        <a:lstStyle/>
        <a:p>
          <a:endParaRPr lang="sk-SK"/>
        </a:p>
      </dgm:t>
    </dgm:pt>
    <dgm:pt modelId="{45EAE5E3-4E7C-4533-BAC1-B05445BAE107}">
      <dgm:prSet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1200" b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Bezpečnosť a kontrola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A97AA7-71F5-4882-9B94-9CF6FF5BCA28}" type="parTrans" cxnId="{6AD938FF-74C0-41D4-BE08-31DE503292EA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39B807CD-75D9-436E-B6DE-1EF9133B0CAA}" type="sibTrans" cxnId="{6AD938FF-74C0-41D4-BE08-31DE503292EA}">
      <dgm:prSet/>
      <dgm:spPr/>
      <dgm:t>
        <a:bodyPr/>
        <a:lstStyle/>
        <a:p>
          <a:endParaRPr lang="sk-SK"/>
        </a:p>
      </dgm:t>
    </dgm:pt>
    <dgm:pt modelId="{7E29521C-B4CE-4C35-9EAB-0E6D9934A564}">
      <dgm:prSet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1200" b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Podpora reformy bezpečnostného</a:t>
          </a:r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sk-SK" sz="1200" b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sektoru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3F7E97-0ECD-40DD-A9AD-EC4C1E706D75}" type="parTrans" cxnId="{CED2F8BA-7505-4F2C-85DA-96027EC98C6A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324010AB-0B00-4211-BFC1-229A6AB728FE}" type="sibTrans" cxnId="{CED2F8BA-7505-4F2C-85DA-96027EC98C6A}">
      <dgm:prSet/>
      <dgm:spPr/>
      <dgm:t>
        <a:bodyPr/>
        <a:lstStyle/>
        <a:p>
          <a:endParaRPr lang="sk-SK"/>
        </a:p>
      </dgm:t>
    </dgm:pt>
    <dgm:pt modelId="{9A23A520-86B8-4DA6-9A32-0BC91B94F22A}">
      <dgm:prSet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1200" b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Počiatočná obnova</a:t>
          </a:r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sk-SK" sz="1200" b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občianskych</a:t>
          </a:r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sk-SK" sz="1200" b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služieb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996133-6469-462B-8547-EB086F95B959}" type="parTrans" cxnId="{29E16BD2-E64D-4E97-AC2A-EA8E7DAD1224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9AC2E7CA-7C95-46C5-988A-3750C1DA438B}" type="sibTrans" cxnId="{29E16BD2-E64D-4E97-AC2A-EA8E7DAD1224}">
      <dgm:prSet/>
      <dgm:spPr/>
      <dgm:t>
        <a:bodyPr/>
        <a:lstStyle/>
        <a:p>
          <a:endParaRPr lang="sk-SK"/>
        </a:p>
      </dgm:t>
    </dgm:pt>
    <dgm:pt modelId="{11553BAC-4824-4586-A3BD-8C52BA1C101A}">
      <dgm:prSet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1200" b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Úlohy dočasnej vlády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CC8758-A6DE-4F63-83CC-FF0D63061391}" type="parTrans" cxnId="{40D713B1-BAFB-4BA1-A61F-2B3291D56A86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A5392F25-3F41-40D2-A4FB-F77BCAB3CE5E}" type="sibTrans" cxnId="{40D713B1-BAFB-4BA1-A61F-2B3291D56A86}">
      <dgm:prSet/>
      <dgm:spPr/>
      <dgm:t>
        <a:bodyPr/>
        <a:lstStyle/>
        <a:p>
          <a:endParaRPr lang="sk-SK"/>
        </a:p>
      </dgm:t>
    </dgm:pt>
    <dgm:pt modelId="{2933F9E3-818D-414F-9BD1-180B5FD892A7}">
      <dgm:prSet custT="1"/>
      <dgm:spPr>
        <a:solidFill>
          <a:srgbClr val="FF000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Prieskum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9ABAA1-8258-4E8D-9B67-31D174A1CCAE}" type="parTrans" cxnId="{6E86C928-FC3F-4350-914D-6147ACE7B5F8}">
      <dgm:prSet/>
      <dgm:spPr>
        <a:ln w="38100"/>
      </dgm:spPr>
      <dgm:t>
        <a:bodyPr/>
        <a:lstStyle/>
        <a:p>
          <a:endParaRPr lang="sk-SK"/>
        </a:p>
      </dgm:t>
    </dgm:pt>
    <dgm:pt modelId="{603FF765-0FEA-4DF8-A255-4B753D87686F}" type="sibTrans" cxnId="{6E86C928-FC3F-4350-914D-6147ACE7B5F8}">
      <dgm:prSet/>
      <dgm:spPr/>
      <dgm:t>
        <a:bodyPr/>
        <a:lstStyle/>
        <a:p>
          <a:endParaRPr lang="sk-SK"/>
        </a:p>
      </dgm:t>
    </dgm:pt>
    <dgm:pt modelId="{FEC33207-D931-4493-B9A8-CE2605390635}">
      <dgm:prSet custT="1"/>
      <dgm:spPr>
        <a:solidFill>
          <a:schemeClr val="accent1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Bezpečnosť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BF9607-3D53-42A3-9F49-6CF074D346C3}" type="parTrans" cxnId="{66ACCBCB-BD88-4629-B9B2-E6A508FD816B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526333-46B0-4EF3-BE76-D6A1FB964306}" type="sibTrans" cxnId="{66ACCBCB-BD88-4629-B9B2-E6A508FD816B}">
      <dgm:prSet/>
      <dgm:spPr/>
      <dgm:t>
        <a:bodyPr/>
        <a:lstStyle/>
        <a:p>
          <a:endParaRPr lang="sk-SK"/>
        </a:p>
      </dgm:t>
    </dgm:pt>
    <dgm:pt modelId="{AE8903A4-227F-439B-9C34-F077DA509DED}">
      <dgm:prSet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Nadviazanie dotyku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C4AB6C-E83F-4D83-B84E-7AE94C913F9F}" type="parTrans" cxnId="{24350BAB-099C-4AC6-A97B-061FE255CB96}">
      <dgm:prSet/>
      <dgm:spPr>
        <a:ln w="38100"/>
      </dgm:spPr>
      <dgm:t>
        <a:bodyPr/>
        <a:lstStyle/>
        <a:p>
          <a:endParaRPr lang="sk-SK"/>
        </a:p>
      </dgm:t>
    </dgm:pt>
    <dgm:pt modelId="{CCD27CC2-E744-4218-BEAB-C045F01FD638}" type="sibTrans" cxnId="{24350BAB-099C-4AC6-A97B-061FE255CB96}">
      <dgm:prSet/>
      <dgm:spPr/>
      <dgm:t>
        <a:bodyPr/>
        <a:lstStyle/>
        <a:p>
          <a:endParaRPr lang="sk-SK"/>
        </a:p>
      </dgm:t>
    </dgm:pt>
    <dgm:pt modelId="{D7CD5440-DF5B-4DCC-9C70-3D9FD5C5626F}">
      <dgm:prSet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12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Stretný</a:t>
          </a:r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boj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9CD62F-CF9B-4116-B177-56AE9E29F3B1}" type="parTrans" cxnId="{2F0BDC6E-EFF2-4DFC-95CD-7F5A5F1A4E4E}">
      <dgm:prSet/>
      <dgm:spPr>
        <a:ln w="38100"/>
      </dgm:spPr>
      <dgm:t>
        <a:bodyPr/>
        <a:lstStyle/>
        <a:p>
          <a:endParaRPr lang="sk-SK"/>
        </a:p>
      </dgm:t>
    </dgm:pt>
    <dgm:pt modelId="{54F03DE8-BEF6-46BE-A8CB-DD98EA57E0EA}" type="sibTrans" cxnId="{2F0BDC6E-EFF2-4DFC-95CD-7F5A5F1A4E4E}">
      <dgm:prSet/>
      <dgm:spPr/>
      <dgm:t>
        <a:bodyPr/>
        <a:lstStyle/>
        <a:p>
          <a:endParaRPr lang="sk-SK"/>
        </a:p>
      </dgm:t>
    </dgm:pt>
    <dgm:pt modelId="{25039002-0974-4D5A-B183-A4FD1C2F1EDF}">
      <dgm:prSet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Spojenie jednotiek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02AE0F-85E9-4871-A918-E5511DDD1850}" type="parTrans" cxnId="{79A05650-B889-4BE3-87EF-E704C5AB837B}">
      <dgm:prSet/>
      <dgm:spPr>
        <a:ln w="38100"/>
      </dgm:spPr>
      <dgm:t>
        <a:bodyPr/>
        <a:lstStyle/>
        <a:p>
          <a:endParaRPr lang="sk-SK"/>
        </a:p>
      </dgm:t>
    </dgm:pt>
    <dgm:pt modelId="{AD7DA208-FBC4-4062-9CB9-63375AC1CF56}" type="sibTrans" cxnId="{79A05650-B889-4BE3-87EF-E704C5AB837B}">
      <dgm:prSet/>
      <dgm:spPr/>
      <dgm:t>
        <a:bodyPr/>
        <a:lstStyle/>
        <a:p>
          <a:endParaRPr lang="sk-SK"/>
        </a:p>
      </dgm:t>
    </dgm:pt>
    <dgm:pt modelId="{9EBE3CED-256F-40C4-86D2-C1ADCAB50A19}">
      <dgm:prSet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Odchod z boja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4E7C67-9DB4-49E1-978E-09E2ED8CFCCD}" type="parTrans" cxnId="{8DFFD2AD-1F5F-49EA-BEF2-51CF8B74E8F3}">
      <dgm:prSet/>
      <dgm:spPr>
        <a:ln w="38100"/>
      </dgm:spPr>
      <dgm:t>
        <a:bodyPr/>
        <a:lstStyle/>
        <a:p>
          <a:endParaRPr lang="sk-SK"/>
        </a:p>
      </dgm:t>
    </dgm:pt>
    <dgm:pt modelId="{FC44E8C1-40E7-4D9B-9758-AAE6849AFCCB}" type="sibTrans" cxnId="{8DFFD2AD-1F5F-49EA-BEF2-51CF8B74E8F3}">
      <dgm:prSet/>
      <dgm:spPr/>
      <dgm:t>
        <a:bodyPr/>
        <a:lstStyle/>
        <a:p>
          <a:endParaRPr lang="sk-SK"/>
        </a:p>
      </dgm:t>
    </dgm:pt>
    <dgm:pt modelId="{809CA064-234D-4773-B51F-BBDFA63FAAF5}">
      <dgm:prSet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Ústup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1D2E48-8455-43E1-9CBC-2C74E3ABE358}" type="parTrans" cxnId="{D39B3037-5445-4470-8F9F-FA7501EE3DD1}">
      <dgm:prSet/>
      <dgm:spPr>
        <a:ln w="38100"/>
      </dgm:spPr>
      <dgm:t>
        <a:bodyPr/>
        <a:lstStyle/>
        <a:p>
          <a:endParaRPr lang="sk-SK"/>
        </a:p>
      </dgm:t>
    </dgm:pt>
    <dgm:pt modelId="{2049490A-DC16-4418-A64A-045EA07EE7EF}" type="sibTrans" cxnId="{D39B3037-5445-4470-8F9F-FA7501EE3DD1}">
      <dgm:prSet/>
      <dgm:spPr/>
      <dgm:t>
        <a:bodyPr/>
        <a:lstStyle/>
        <a:p>
          <a:endParaRPr lang="sk-SK"/>
        </a:p>
      </dgm:t>
    </dgm:pt>
    <dgm:pt modelId="{A63E087A-53D6-433E-9EC7-71F9F9D2C221}">
      <dgm:prSet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Pochod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B6DF42-6599-4BB8-826D-B09053A443D2}" type="parTrans" cxnId="{804B6842-9B9A-4280-AFD7-28389AC00434}">
      <dgm:prSet/>
      <dgm:spPr>
        <a:ln w="38100"/>
      </dgm:spPr>
      <dgm:t>
        <a:bodyPr/>
        <a:lstStyle/>
        <a:p>
          <a:endParaRPr lang="sk-SK"/>
        </a:p>
      </dgm:t>
    </dgm:pt>
    <dgm:pt modelId="{96CAABC3-C104-4967-A3D3-FEB6E1AE533D}" type="sibTrans" cxnId="{804B6842-9B9A-4280-AFD7-28389AC00434}">
      <dgm:prSet/>
      <dgm:spPr/>
      <dgm:t>
        <a:bodyPr/>
        <a:lstStyle/>
        <a:p>
          <a:endParaRPr lang="sk-SK"/>
        </a:p>
      </dgm:t>
    </dgm:pt>
    <dgm:pt modelId="{B8170EBF-39AF-4D0A-BAD0-000C7C8D3FA1}">
      <dgm:prSet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Prekonávanie prekážok a zriaďovanie priechodov v </a:t>
          </a:r>
          <a:r>
            <a:rPr lang="sk-SK" sz="12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zátarasoch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F6CA93-88D8-4124-A37F-633047366120}" type="parTrans" cxnId="{DE931464-3217-4CD5-98A5-F81AE9F4B5E5}">
      <dgm:prSet/>
      <dgm:spPr>
        <a:ln w="38100"/>
      </dgm:spPr>
      <dgm:t>
        <a:bodyPr/>
        <a:lstStyle/>
        <a:p>
          <a:endParaRPr lang="sk-SK"/>
        </a:p>
      </dgm:t>
    </dgm:pt>
    <dgm:pt modelId="{2CC71866-3591-4CC1-B37B-D8C16F597BC5}" type="sibTrans" cxnId="{DE931464-3217-4CD5-98A5-F81AE9F4B5E5}">
      <dgm:prSet/>
      <dgm:spPr/>
      <dgm:t>
        <a:bodyPr/>
        <a:lstStyle/>
        <a:p>
          <a:endParaRPr lang="sk-SK"/>
        </a:p>
      </dgm:t>
    </dgm:pt>
    <dgm:pt modelId="{CEBCC7E3-C401-41C2-8C26-B9976588357A}">
      <dgm:prSet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Vystriedanie jednotiek v boji a pomoc jednotkám s obkľúčenia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7F470A-D548-4989-8D84-8274B90AC60B}" type="parTrans" cxnId="{1FA9FEFE-B92D-47BA-A65E-98A977C6CC60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9CBB6824-1930-4CDF-8D09-F30732B2B162}" type="sibTrans" cxnId="{1FA9FEFE-B92D-47BA-A65E-98A977C6CC60}">
      <dgm:prSet/>
      <dgm:spPr/>
      <dgm:t>
        <a:bodyPr/>
        <a:lstStyle/>
        <a:p>
          <a:endParaRPr lang="sk-SK"/>
        </a:p>
      </dgm:t>
    </dgm:pt>
    <dgm:pt modelId="{F8C81B25-EA2A-44B0-8CE6-C9FF571C0FAF}">
      <dgm:prSet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Pasca</a:t>
          </a:r>
          <a:endParaRPr lang="sk-SK" sz="12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C4A7F5-12D7-48A2-8900-265AFF6461F3}" type="sibTrans" cxnId="{967EE739-CAD0-4CFA-A674-082CDE08CA7E}">
      <dgm:prSet/>
      <dgm:spPr/>
      <dgm:t>
        <a:bodyPr/>
        <a:lstStyle/>
        <a:p>
          <a:endParaRPr lang="sk-SK"/>
        </a:p>
      </dgm:t>
    </dgm:pt>
    <dgm:pt modelId="{57A3740D-4706-4DBF-9478-847FB038DAD1}" type="parTrans" cxnId="{967EE739-CAD0-4CFA-A674-082CDE08CA7E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677AB3F5-183B-45DE-AB21-86EE8F24CF00}" type="pres">
      <dgm:prSet presAssocID="{76AF7E8E-570C-4B6F-955C-CBA77026F7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2C2549BC-7423-447B-A72D-FEDE30404EAB}" type="pres">
      <dgm:prSet presAssocID="{41117C68-D680-4FFD-A7F1-0475D12828AA}" presName="hierRoot1" presStyleCnt="0">
        <dgm:presLayoutVars>
          <dgm:hierBranch val="init"/>
        </dgm:presLayoutVars>
      </dgm:prSet>
      <dgm:spPr/>
    </dgm:pt>
    <dgm:pt modelId="{A22AFDFA-3451-48E4-8C7F-17314DF89D5A}" type="pres">
      <dgm:prSet presAssocID="{41117C68-D680-4FFD-A7F1-0475D12828AA}" presName="rootComposite1" presStyleCnt="0"/>
      <dgm:spPr/>
    </dgm:pt>
    <dgm:pt modelId="{6BB22363-7547-4B34-83D0-E0F86F9494C8}" type="pres">
      <dgm:prSet presAssocID="{41117C68-D680-4FFD-A7F1-0475D12828AA}" presName="rootText1" presStyleLbl="node0" presStyleIdx="0" presStyleCnt="1" custScaleX="452334" custScaleY="130416" custLinFactY="-74965" custLinFactNeighborX="2364" custLinFactNeighborY="-10000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6FA08FEF-5FA2-42D2-BEF7-2621B3408D5E}" type="pres">
      <dgm:prSet presAssocID="{41117C68-D680-4FFD-A7F1-0475D12828AA}" presName="rootConnector1" presStyleLbl="node1" presStyleIdx="0" presStyleCnt="0"/>
      <dgm:spPr/>
      <dgm:t>
        <a:bodyPr/>
        <a:lstStyle/>
        <a:p>
          <a:endParaRPr lang="sk-SK"/>
        </a:p>
      </dgm:t>
    </dgm:pt>
    <dgm:pt modelId="{44843F1B-9A87-4AED-88D3-1ABF880DCC6B}" type="pres">
      <dgm:prSet presAssocID="{41117C68-D680-4FFD-A7F1-0475D12828AA}" presName="hierChild2" presStyleCnt="0"/>
      <dgm:spPr/>
    </dgm:pt>
    <dgm:pt modelId="{5CF2DF88-948F-40EA-A32C-404A8D5F104A}" type="pres">
      <dgm:prSet presAssocID="{BF01DF5A-C769-4504-8B00-202147CD2064}" presName="Name37" presStyleLbl="parChTrans1D2" presStyleIdx="0" presStyleCnt="4"/>
      <dgm:spPr/>
      <dgm:t>
        <a:bodyPr/>
        <a:lstStyle/>
        <a:p>
          <a:endParaRPr lang="sk-SK"/>
        </a:p>
      </dgm:t>
    </dgm:pt>
    <dgm:pt modelId="{D91EB9ED-F8D5-4103-A3E4-9A318C4C7150}" type="pres">
      <dgm:prSet presAssocID="{58AEE8B8-67A0-45F5-90A3-EF72D8E51297}" presName="hierRoot2" presStyleCnt="0">
        <dgm:presLayoutVars>
          <dgm:hierBranch val="init"/>
        </dgm:presLayoutVars>
      </dgm:prSet>
      <dgm:spPr/>
    </dgm:pt>
    <dgm:pt modelId="{313F724E-B2E4-471E-964A-D8E38B95EF69}" type="pres">
      <dgm:prSet presAssocID="{58AEE8B8-67A0-45F5-90A3-EF72D8E51297}" presName="rootComposite" presStyleCnt="0"/>
      <dgm:spPr/>
    </dgm:pt>
    <dgm:pt modelId="{C161EDF7-7F59-4FB8-A51B-0A27E748A014}" type="pres">
      <dgm:prSet presAssocID="{58AEE8B8-67A0-45F5-90A3-EF72D8E51297}" presName="rootText" presStyleLbl="node2" presStyleIdx="0" presStyleCnt="4" custScaleX="289970" custScaleY="154650" custLinFactX="-162191" custLinFactNeighborX="-200000" custLinFactNeighborY="49109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1196D9A-3423-4733-BC58-D60AD99FCEE3}" type="pres">
      <dgm:prSet presAssocID="{58AEE8B8-67A0-45F5-90A3-EF72D8E51297}" presName="rootConnector" presStyleLbl="node2" presStyleIdx="0" presStyleCnt="4"/>
      <dgm:spPr/>
      <dgm:t>
        <a:bodyPr/>
        <a:lstStyle/>
        <a:p>
          <a:endParaRPr lang="sk-SK"/>
        </a:p>
      </dgm:t>
    </dgm:pt>
    <dgm:pt modelId="{1A74F021-724A-454B-B0C7-250C63B7AFDF}" type="pres">
      <dgm:prSet presAssocID="{58AEE8B8-67A0-45F5-90A3-EF72D8E51297}" presName="hierChild4" presStyleCnt="0"/>
      <dgm:spPr/>
    </dgm:pt>
    <dgm:pt modelId="{57888364-9AD7-4874-A280-8CCCA939D48F}" type="pres">
      <dgm:prSet presAssocID="{0AE4B4B4-68AB-424E-8713-A6B49BCF0E7C}" presName="Name37" presStyleLbl="parChTrans1D3" presStyleIdx="0" presStyleCnt="25"/>
      <dgm:spPr/>
      <dgm:t>
        <a:bodyPr/>
        <a:lstStyle/>
        <a:p>
          <a:endParaRPr lang="sk-SK"/>
        </a:p>
      </dgm:t>
    </dgm:pt>
    <dgm:pt modelId="{0535F765-0272-4319-AAE8-A1B21FA4CA07}" type="pres">
      <dgm:prSet presAssocID="{7038BBA9-8BA0-4C22-93A6-9420B4E896A4}" presName="hierRoot2" presStyleCnt="0">
        <dgm:presLayoutVars>
          <dgm:hierBranch val="init"/>
        </dgm:presLayoutVars>
      </dgm:prSet>
      <dgm:spPr/>
    </dgm:pt>
    <dgm:pt modelId="{6EDD0038-BFF6-48D3-BCA5-21A9DEF55180}" type="pres">
      <dgm:prSet presAssocID="{7038BBA9-8BA0-4C22-93A6-9420B4E896A4}" presName="rootComposite" presStyleCnt="0"/>
      <dgm:spPr/>
    </dgm:pt>
    <dgm:pt modelId="{A4EFA152-D7D0-4045-B080-CD7588A46E06}" type="pres">
      <dgm:prSet presAssocID="{7038BBA9-8BA0-4C22-93A6-9420B4E896A4}" presName="rootText" presStyleLbl="node3" presStyleIdx="0" presStyleCnt="25" custScaleX="428800" custScaleY="387833" custLinFactX="-172057" custLinFactY="14888" custLinFactNeighborX="-200000" custLinFactNeighborY="10000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8965A07-B95A-4FBB-8C80-420F64B084BC}" type="pres">
      <dgm:prSet presAssocID="{7038BBA9-8BA0-4C22-93A6-9420B4E896A4}" presName="rootConnector" presStyleLbl="node3" presStyleIdx="0" presStyleCnt="25"/>
      <dgm:spPr/>
      <dgm:t>
        <a:bodyPr/>
        <a:lstStyle/>
        <a:p>
          <a:endParaRPr lang="sk-SK"/>
        </a:p>
      </dgm:t>
    </dgm:pt>
    <dgm:pt modelId="{C8611178-73A7-4B3F-BF77-74D7F1480285}" type="pres">
      <dgm:prSet presAssocID="{7038BBA9-8BA0-4C22-93A6-9420B4E896A4}" presName="hierChild4" presStyleCnt="0"/>
      <dgm:spPr/>
    </dgm:pt>
    <dgm:pt modelId="{B0A28197-3AE4-4ED4-8DDB-98D27872EDFF}" type="pres">
      <dgm:prSet presAssocID="{7038BBA9-8BA0-4C22-93A6-9420B4E896A4}" presName="hierChild5" presStyleCnt="0"/>
      <dgm:spPr/>
    </dgm:pt>
    <dgm:pt modelId="{52C3EBB3-397C-4BCD-8740-3214765389B9}" type="pres">
      <dgm:prSet presAssocID="{DA4331AB-498F-43D8-A1CB-D16E27DABE02}" presName="Name37" presStyleLbl="parChTrans1D3" presStyleIdx="1" presStyleCnt="25"/>
      <dgm:spPr/>
      <dgm:t>
        <a:bodyPr/>
        <a:lstStyle/>
        <a:p>
          <a:endParaRPr lang="sk-SK"/>
        </a:p>
      </dgm:t>
    </dgm:pt>
    <dgm:pt modelId="{32D15857-6A10-4877-B03C-40FB96AB41D8}" type="pres">
      <dgm:prSet presAssocID="{4F3CD8CF-D2AB-4F5C-9B8A-5F8BD6755E5B}" presName="hierRoot2" presStyleCnt="0">
        <dgm:presLayoutVars>
          <dgm:hierBranch val="init"/>
        </dgm:presLayoutVars>
      </dgm:prSet>
      <dgm:spPr/>
    </dgm:pt>
    <dgm:pt modelId="{85B1A850-3FAA-4832-8860-83A7404BEEDC}" type="pres">
      <dgm:prSet presAssocID="{4F3CD8CF-D2AB-4F5C-9B8A-5F8BD6755E5B}" presName="rootComposite" presStyleCnt="0"/>
      <dgm:spPr/>
    </dgm:pt>
    <dgm:pt modelId="{1A00390F-E81C-4AF7-8007-734CD2C3BF80}" type="pres">
      <dgm:prSet presAssocID="{4F3CD8CF-D2AB-4F5C-9B8A-5F8BD6755E5B}" presName="rootText" presStyleLbl="node3" presStyleIdx="1" presStyleCnt="25" custScaleX="177497" custScaleY="145500" custLinFactX="-42516" custLinFactY="300000" custLinFactNeighborX="-100000" custLinFactNeighborY="39153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CF69E8D-F12A-4743-9602-46DD85E3338D}" type="pres">
      <dgm:prSet presAssocID="{4F3CD8CF-D2AB-4F5C-9B8A-5F8BD6755E5B}" presName="rootConnector" presStyleLbl="node3" presStyleIdx="1" presStyleCnt="25"/>
      <dgm:spPr/>
      <dgm:t>
        <a:bodyPr/>
        <a:lstStyle/>
        <a:p>
          <a:endParaRPr lang="sk-SK"/>
        </a:p>
      </dgm:t>
    </dgm:pt>
    <dgm:pt modelId="{7A00D930-13A7-49B1-A4F1-4DE605F2B8E2}" type="pres">
      <dgm:prSet presAssocID="{4F3CD8CF-D2AB-4F5C-9B8A-5F8BD6755E5B}" presName="hierChild4" presStyleCnt="0"/>
      <dgm:spPr/>
    </dgm:pt>
    <dgm:pt modelId="{256BAD33-A930-4397-98CF-80E2FF3BD1D7}" type="pres">
      <dgm:prSet presAssocID="{4F3CD8CF-D2AB-4F5C-9B8A-5F8BD6755E5B}" presName="hierChild5" presStyleCnt="0"/>
      <dgm:spPr/>
    </dgm:pt>
    <dgm:pt modelId="{56F7920E-5B05-4A2B-A3F3-D161DAFAA172}" type="pres">
      <dgm:prSet presAssocID="{57A3740D-4706-4DBF-9478-847FB038DAD1}" presName="Name37" presStyleLbl="parChTrans1D3" presStyleIdx="2" presStyleCnt="25"/>
      <dgm:spPr/>
      <dgm:t>
        <a:bodyPr/>
        <a:lstStyle/>
        <a:p>
          <a:endParaRPr lang="sk-SK"/>
        </a:p>
      </dgm:t>
    </dgm:pt>
    <dgm:pt modelId="{08452C1F-1144-43B4-813F-8EE861B1EC48}" type="pres">
      <dgm:prSet presAssocID="{F8C81B25-EA2A-44B0-8CE6-C9FF571C0FAF}" presName="hierRoot2" presStyleCnt="0">
        <dgm:presLayoutVars>
          <dgm:hierBranch val="init"/>
        </dgm:presLayoutVars>
      </dgm:prSet>
      <dgm:spPr/>
    </dgm:pt>
    <dgm:pt modelId="{A1CEBD4C-8640-425F-95EF-F03D0E43E791}" type="pres">
      <dgm:prSet presAssocID="{F8C81B25-EA2A-44B0-8CE6-C9FF571C0FAF}" presName="rootComposite" presStyleCnt="0"/>
      <dgm:spPr/>
    </dgm:pt>
    <dgm:pt modelId="{CED90E8C-3823-4D90-816E-A7570FBCF634}" type="pres">
      <dgm:prSet presAssocID="{F8C81B25-EA2A-44B0-8CE6-C9FF571C0FAF}" presName="rootText" presStyleLbl="node3" presStyleIdx="2" presStyleCnt="25" custScaleX="177497" custScaleY="145500" custLinFactX="-40606" custLinFactY="100000" custLinFactNeighborX="-100000" custLinFactNeighborY="19776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01F30F3-0F4D-44BF-8A20-8CE5D5F94098}" type="pres">
      <dgm:prSet presAssocID="{F8C81B25-EA2A-44B0-8CE6-C9FF571C0FAF}" presName="rootConnector" presStyleLbl="node3" presStyleIdx="2" presStyleCnt="25"/>
      <dgm:spPr/>
      <dgm:t>
        <a:bodyPr/>
        <a:lstStyle/>
        <a:p>
          <a:endParaRPr lang="sk-SK"/>
        </a:p>
      </dgm:t>
    </dgm:pt>
    <dgm:pt modelId="{102F1B9A-62F3-4C8F-A715-72C06EA7D633}" type="pres">
      <dgm:prSet presAssocID="{F8C81B25-EA2A-44B0-8CE6-C9FF571C0FAF}" presName="hierChild4" presStyleCnt="0"/>
      <dgm:spPr/>
    </dgm:pt>
    <dgm:pt modelId="{551A192E-6452-4222-8754-284577B52CF5}" type="pres">
      <dgm:prSet presAssocID="{F8C81B25-EA2A-44B0-8CE6-C9FF571C0FAF}" presName="hierChild5" presStyleCnt="0"/>
      <dgm:spPr/>
    </dgm:pt>
    <dgm:pt modelId="{CBE6D34C-9434-4BA4-B5B5-F03C16CF8756}" type="pres">
      <dgm:prSet presAssocID="{B04180A9-CBCD-4240-BA1A-76065827831E}" presName="Name37" presStyleLbl="parChTrans1D3" presStyleIdx="3" presStyleCnt="25"/>
      <dgm:spPr/>
      <dgm:t>
        <a:bodyPr/>
        <a:lstStyle/>
        <a:p>
          <a:endParaRPr lang="sk-SK"/>
        </a:p>
      </dgm:t>
    </dgm:pt>
    <dgm:pt modelId="{9A194DAA-34F9-4939-B8F0-786E55CEFC5A}" type="pres">
      <dgm:prSet presAssocID="{21EFE386-27E5-4959-8F06-C0F3C1FB582C}" presName="hierRoot2" presStyleCnt="0">
        <dgm:presLayoutVars>
          <dgm:hierBranch val="init"/>
        </dgm:presLayoutVars>
      </dgm:prSet>
      <dgm:spPr/>
    </dgm:pt>
    <dgm:pt modelId="{230F8C3E-F3CD-407E-AD89-797DF5538C98}" type="pres">
      <dgm:prSet presAssocID="{21EFE386-27E5-4959-8F06-C0F3C1FB582C}" presName="rootComposite" presStyleCnt="0"/>
      <dgm:spPr/>
    </dgm:pt>
    <dgm:pt modelId="{16FD1B84-5DC3-444A-8A67-D0C3AB988FC0}" type="pres">
      <dgm:prSet presAssocID="{21EFE386-27E5-4959-8F06-C0F3C1FB582C}" presName="rootText" presStyleLbl="node3" presStyleIdx="3" presStyleCnt="25" custScaleX="177497" custScaleY="145500" custLinFactX="-170044" custLinFactNeighborX="-200000" custLinFactNeighborY="-38596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C325542B-4AC6-4932-A364-8D9C5D14E7CA}" type="pres">
      <dgm:prSet presAssocID="{21EFE386-27E5-4959-8F06-C0F3C1FB582C}" presName="rootConnector" presStyleLbl="node3" presStyleIdx="3" presStyleCnt="25"/>
      <dgm:spPr/>
      <dgm:t>
        <a:bodyPr/>
        <a:lstStyle/>
        <a:p>
          <a:endParaRPr lang="sk-SK"/>
        </a:p>
      </dgm:t>
    </dgm:pt>
    <dgm:pt modelId="{5FAF325D-2A5D-44BA-A0F7-D237891AF63E}" type="pres">
      <dgm:prSet presAssocID="{21EFE386-27E5-4959-8F06-C0F3C1FB582C}" presName="hierChild4" presStyleCnt="0"/>
      <dgm:spPr/>
    </dgm:pt>
    <dgm:pt modelId="{8143ECB4-F00C-4DE6-BB33-DF27CDB1BDAE}" type="pres">
      <dgm:prSet presAssocID="{21EFE386-27E5-4959-8F06-C0F3C1FB582C}" presName="hierChild5" presStyleCnt="0"/>
      <dgm:spPr/>
    </dgm:pt>
    <dgm:pt modelId="{D1F2F63C-186C-4812-A824-03C54943FC08}" type="pres">
      <dgm:prSet presAssocID="{551EBC1E-74D8-4C06-986F-EB5C450AD939}" presName="Name37" presStyleLbl="parChTrans1D3" presStyleIdx="4" presStyleCnt="25"/>
      <dgm:spPr/>
      <dgm:t>
        <a:bodyPr/>
        <a:lstStyle/>
        <a:p>
          <a:endParaRPr lang="sk-SK"/>
        </a:p>
      </dgm:t>
    </dgm:pt>
    <dgm:pt modelId="{5EA4C8C9-AFFC-4EC9-8712-E61129D639AB}" type="pres">
      <dgm:prSet presAssocID="{9EDA67D0-1BD9-4FDE-90F2-6DA53AE9F98A}" presName="hierRoot2" presStyleCnt="0">
        <dgm:presLayoutVars>
          <dgm:hierBranch val="init"/>
        </dgm:presLayoutVars>
      </dgm:prSet>
      <dgm:spPr/>
    </dgm:pt>
    <dgm:pt modelId="{63D74627-2D51-4B9C-B442-9C32DFF62F88}" type="pres">
      <dgm:prSet presAssocID="{9EDA67D0-1BD9-4FDE-90F2-6DA53AE9F98A}" presName="rootComposite" presStyleCnt="0"/>
      <dgm:spPr/>
    </dgm:pt>
    <dgm:pt modelId="{D50940F5-DE39-40A7-B520-BC9131EA5B4B}" type="pres">
      <dgm:prSet presAssocID="{9EDA67D0-1BD9-4FDE-90F2-6DA53AE9F98A}" presName="rootText" presStyleLbl="node3" presStyleIdx="4" presStyleCnt="25" custScaleX="284531" custScaleY="156527" custLinFactX="-170044" custLinFactY="-200000" custLinFactNeighborX="-200000" custLinFactNeighborY="-221188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CA6DC88B-70F7-43A5-A543-CB62E5DED7EF}" type="pres">
      <dgm:prSet presAssocID="{9EDA67D0-1BD9-4FDE-90F2-6DA53AE9F98A}" presName="rootConnector" presStyleLbl="node3" presStyleIdx="4" presStyleCnt="25"/>
      <dgm:spPr/>
      <dgm:t>
        <a:bodyPr/>
        <a:lstStyle/>
        <a:p>
          <a:endParaRPr lang="sk-SK"/>
        </a:p>
      </dgm:t>
    </dgm:pt>
    <dgm:pt modelId="{BE4EA6E3-32A8-456A-B7D8-10B1B4BCDE6D}" type="pres">
      <dgm:prSet presAssocID="{9EDA67D0-1BD9-4FDE-90F2-6DA53AE9F98A}" presName="hierChild4" presStyleCnt="0"/>
      <dgm:spPr/>
    </dgm:pt>
    <dgm:pt modelId="{A94704A8-DD8D-40B7-9D96-988E5B7D9C02}" type="pres">
      <dgm:prSet presAssocID="{9EDA67D0-1BD9-4FDE-90F2-6DA53AE9F98A}" presName="hierChild5" presStyleCnt="0"/>
      <dgm:spPr/>
    </dgm:pt>
    <dgm:pt modelId="{8F2FBFB6-F907-4E24-899F-9594FA878761}" type="pres">
      <dgm:prSet presAssocID="{E12C5C76-7012-40DD-A5EA-293B91C676AA}" presName="Name37" presStyleLbl="parChTrans1D3" presStyleIdx="5" presStyleCnt="25"/>
      <dgm:spPr/>
      <dgm:t>
        <a:bodyPr/>
        <a:lstStyle/>
        <a:p>
          <a:endParaRPr lang="sk-SK"/>
        </a:p>
      </dgm:t>
    </dgm:pt>
    <dgm:pt modelId="{0C0F8419-BFAC-4E65-A7F0-A23CB95AD878}" type="pres">
      <dgm:prSet presAssocID="{F51561F7-3F8C-4EF2-9D3C-E4824FDBBE98}" presName="hierRoot2" presStyleCnt="0">
        <dgm:presLayoutVars>
          <dgm:hierBranch val="init"/>
        </dgm:presLayoutVars>
      </dgm:prSet>
      <dgm:spPr/>
    </dgm:pt>
    <dgm:pt modelId="{8864033F-8D14-4524-B66B-0138CCA57F9B}" type="pres">
      <dgm:prSet presAssocID="{F51561F7-3F8C-4EF2-9D3C-E4824FDBBE98}" presName="rootComposite" presStyleCnt="0"/>
      <dgm:spPr/>
    </dgm:pt>
    <dgm:pt modelId="{D1A9E485-901E-46E4-B02D-1A896ACB0EE3}" type="pres">
      <dgm:prSet presAssocID="{F51561F7-3F8C-4EF2-9D3C-E4824FDBBE98}" presName="rootText" presStyleLbl="node3" presStyleIdx="5" presStyleCnt="25" custScaleX="177497" custScaleY="145500" custLinFactX="-167441" custLinFactY="-64666" custLinFactNeighborX="-200000" custLinFactNeighborY="-10000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D455164C-FA31-4DCE-A484-D5F347621F93}" type="pres">
      <dgm:prSet presAssocID="{F51561F7-3F8C-4EF2-9D3C-E4824FDBBE98}" presName="rootConnector" presStyleLbl="node3" presStyleIdx="5" presStyleCnt="25"/>
      <dgm:spPr/>
      <dgm:t>
        <a:bodyPr/>
        <a:lstStyle/>
        <a:p>
          <a:endParaRPr lang="sk-SK"/>
        </a:p>
      </dgm:t>
    </dgm:pt>
    <dgm:pt modelId="{F8992607-18B4-4DBA-A70D-1EF32B3A3967}" type="pres">
      <dgm:prSet presAssocID="{F51561F7-3F8C-4EF2-9D3C-E4824FDBBE98}" presName="hierChild4" presStyleCnt="0"/>
      <dgm:spPr/>
    </dgm:pt>
    <dgm:pt modelId="{4A26E8BB-036B-432A-9E47-E26F7DFD9C52}" type="pres">
      <dgm:prSet presAssocID="{F51561F7-3F8C-4EF2-9D3C-E4824FDBBE98}" presName="hierChild5" presStyleCnt="0"/>
      <dgm:spPr/>
    </dgm:pt>
    <dgm:pt modelId="{C543BBC3-D118-4EB6-A59D-CD18050015A1}" type="pres">
      <dgm:prSet presAssocID="{45014FFA-9E6A-4945-A777-534E6C620B2A}" presName="Name37" presStyleLbl="parChTrans1D3" presStyleIdx="6" presStyleCnt="25"/>
      <dgm:spPr/>
      <dgm:t>
        <a:bodyPr/>
        <a:lstStyle/>
        <a:p>
          <a:endParaRPr lang="sk-SK"/>
        </a:p>
      </dgm:t>
    </dgm:pt>
    <dgm:pt modelId="{4A725597-A396-4D5F-89DE-6A8DB95B376D}" type="pres">
      <dgm:prSet presAssocID="{FCA8DE1B-8972-4A0B-9FFB-B0C07391B653}" presName="hierRoot2" presStyleCnt="0">
        <dgm:presLayoutVars>
          <dgm:hierBranch val="init"/>
        </dgm:presLayoutVars>
      </dgm:prSet>
      <dgm:spPr/>
    </dgm:pt>
    <dgm:pt modelId="{BC0D17EC-F4A0-411D-BC2F-30BAEB52BE86}" type="pres">
      <dgm:prSet presAssocID="{FCA8DE1B-8972-4A0B-9FFB-B0C07391B653}" presName="rootComposite" presStyleCnt="0"/>
      <dgm:spPr/>
    </dgm:pt>
    <dgm:pt modelId="{1A566AB5-ECAE-41D2-A77A-54901865377E}" type="pres">
      <dgm:prSet presAssocID="{FCA8DE1B-8972-4A0B-9FFB-B0C07391B653}" presName="rootText" presStyleLbl="node3" presStyleIdx="6" presStyleCnt="25" custScaleX="206670" custScaleY="145500" custLinFactX="-37796" custLinFactNeighborX="-100000" custLinFactNeighborY="81777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5673BF37-39BB-44C6-AF11-2C1221ADEAA1}" type="pres">
      <dgm:prSet presAssocID="{FCA8DE1B-8972-4A0B-9FFB-B0C07391B653}" presName="rootConnector" presStyleLbl="node3" presStyleIdx="6" presStyleCnt="25"/>
      <dgm:spPr/>
      <dgm:t>
        <a:bodyPr/>
        <a:lstStyle/>
        <a:p>
          <a:endParaRPr lang="sk-SK"/>
        </a:p>
      </dgm:t>
    </dgm:pt>
    <dgm:pt modelId="{B1B17D08-F72E-4520-947D-53C2DEFD8EFB}" type="pres">
      <dgm:prSet presAssocID="{FCA8DE1B-8972-4A0B-9FFB-B0C07391B653}" presName="hierChild4" presStyleCnt="0"/>
      <dgm:spPr/>
    </dgm:pt>
    <dgm:pt modelId="{D24C8172-9740-4395-B86D-A96C32EA07F4}" type="pres">
      <dgm:prSet presAssocID="{FCA8DE1B-8972-4A0B-9FFB-B0C07391B653}" presName="hierChild5" presStyleCnt="0"/>
      <dgm:spPr/>
    </dgm:pt>
    <dgm:pt modelId="{CACF4760-BDCE-4180-88FF-9DBB0A22C263}" type="pres">
      <dgm:prSet presAssocID="{F8832EA3-E0F2-4934-A2CB-EA178989348B}" presName="Name37" presStyleLbl="parChTrans1D3" presStyleIdx="7" presStyleCnt="25"/>
      <dgm:spPr/>
      <dgm:t>
        <a:bodyPr/>
        <a:lstStyle/>
        <a:p>
          <a:endParaRPr lang="sk-SK"/>
        </a:p>
      </dgm:t>
    </dgm:pt>
    <dgm:pt modelId="{EF9E865E-BDD4-4A4D-B27D-402BA6584136}" type="pres">
      <dgm:prSet presAssocID="{2CE7E1D0-984A-461A-97F0-A2B5F80F77E5}" presName="hierRoot2" presStyleCnt="0">
        <dgm:presLayoutVars>
          <dgm:hierBranch val="init"/>
        </dgm:presLayoutVars>
      </dgm:prSet>
      <dgm:spPr/>
    </dgm:pt>
    <dgm:pt modelId="{CCCBB83B-62BD-49A3-84B1-2B22254BC175}" type="pres">
      <dgm:prSet presAssocID="{2CE7E1D0-984A-461A-97F0-A2B5F80F77E5}" presName="rootComposite" presStyleCnt="0"/>
      <dgm:spPr/>
    </dgm:pt>
    <dgm:pt modelId="{7DCDD71F-9027-4CC6-91C3-FC24984DE0AB}" type="pres">
      <dgm:prSet presAssocID="{2CE7E1D0-984A-461A-97F0-A2B5F80F77E5}" presName="rootText" presStyleLbl="node3" presStyleIdx="7" presStyleCnt="25" custScaleX="177497" custScaleY="145500" custLinFactX="-173006" custLinFactY="-100000" custLinFactNeighborX="-200000" custLinFactNeighborY="-15548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0FA320F9-45AD-4FE8-AD49-89F067C7A629}" type="pres">
      <dgm:prSet presAssocID="{2CE7E1D0-984A-461A-97F0-A2B5F80F77E5}" presName="rootConnector" presStyleLbl="node3" presStyleIdx="7" presStyleCnt="25"/>
      <dgm:spPr/>
      <dgm:t>
        <a:bodyPr/>
        <a:lstStyle/>
        <a:p>
          <a:endParaRPr lang="sk-SK"/>
        </a:p>
      </dgm:t>
    </dgm:pt>
    <dgm:pt modelId="{610AF5BC-104A-44E4-9958-06143995B7FB}" type="pres">
      <dgm:prSet presAssocID="{2CE7E1D0-984A-461A-97F0-A2B5F80F77E5}" presName="hierChild4" presStyleCnt="0"/>
      <dgm:spPr/>
    </dgm:pt>
    <dgm:pt modelId="{48847ECD-BDE6-4ACA-9964-B4D7DDF1A6B6}" type="pres">
      <dgm:prSet presAssocID="{2CE7E1D0-984A-461A-97F0-A2B5F80F77E5}" presName="hierChild5" presStyleCnt="0"/>
      <dgm:spPr/>
    </dgm:pt>
    <dgm:pt modelId="{64AA47AF-35AB-48A0-9FF8-3B025987B105}" type="pres">
      <dgm:prSet presAssocID="{14800541-93CB-40A8-BAFD-8A63CE9BFA76}" presName="Name37" presStyleLbl="parChTrans1D3" presStyleIdx="8" presStyleCnt="25"/>
      <dgm:spPr/>
      <dgm:t>
        <a:bodyPr/>
        <a:lstStyle/>
        <a:p>
          <a:endParaRPr lang="sk-SK"/>
        </a:p>
      </dgm:t>
    </dgm:pt>
    <dgm:pt modelId="{F7772F7D-4738-4CFB-B49D-2676AFC33D0A}" type="pres">
      <dgm:prSet presAssocID="{AE11C033-8C99-4F0F-B5CA-DE5616783D74}" presName="hierRoot2" presStyleCnt="0">
        <dgm:presLayoutVars>
          <dgm:hierBranch val="init"/>
        </dgm:presLayoutVars>
      </dgm:prSet>
      <dgm:spPr/>
    </dgm:pt>
    <dgm:pt modelId="{87D78D66-500E-4B9A-B8FB-95CEB93D526F}" type="pres">
      <dgm:prSet presAssocID="{AE11C033-8C99-4F0F-B5CA-DE5616783D74}" presName="rootComposite" presStyleCnt="0"/>
      <dgm:spPr/>
    </dgm:pt>
    <dgm:pt modelId="{03B90085-B58A-43E2-A14B-5D064CA49364}" type="pres">
      <dgm:prSet presAssocID="{AE11C033-8C99-4F0F-B5CA-DE5616783D74}" presName="rootText" presStyleLbl="node3" presStyleIdx="8" presStyleCnt="25" custScaleX="177497" custScaleY="145500" custLinFactX="-171466" custLinFactY="-43751" custLinFactNeighborX="-200000" custLinFactNeighborY="-10000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F0D34F33-7682-4506-A8A0-1D29FE11F0E2}" type="pres">
      <dgm:prSet presAssocID="{AE11C033-8C99-4F0F-B5CA-DE5616783D74}" presName="rootConnector" presStyleLbl="node3" presStyleIdx="8" presStyleCnt="25"/>
      <dgm:spPr/>
      <dgm:t>
        <a:bodyPr/>
        <a:lstStyle/>
        <a:p>
          <a:endParaRPr lang="sk-SK"/>
        </a:p>
      </dgm:t>
    </dgm:pt>
    <dgm:pt modelId="{552576DF-991C-4D48-90AE-A0B512EA9B0D}" type="pres">
      <dgm:prSet presAssocID="{AE11C033-8C99-4F0F-B5CA-DE5616783D74}" presName="hierChild4" presStyleCnt="0"/>
      <dgm:spPr/>
    </dgm:pt>
    <dgm:pt modelId="{44C978E4-2224-4797-9EE6-6A4D0DC41094}" type="pres">
      <dgm:prSet presAssocID="{AE11C033-8C99-4F0F-B5CA-DE5616783D74}" presName="hierChild5" presStyleCnt="0"/>
      <dgm:spPr/>
    </dgm:pt>
    <dgm:pt modelId="{FE3E7FF3-8B19-4152-9387-5B72885343FD}" type="pres">
      <dgm:prSet presAssocID="{58AEE8B8-67A0-45F5-90A3-EF72D8E51297}" presName="hierChild5" presStyleCnt="0"/>
      <dgm:spPr/>
    </dgm:pt>
    <dgm:pt modelId="{235D9335-08ED-4656-95F9-997A5BB9E67B}" type="pres">
      <dgm:prSet presAssocID="{87E6C670-ECC4-4D87-A2F7-51326AD8A4BD}" presName="Name37" presStyleLbl="parChTrans1D2" presStyleIdx="1" presStyleCnt="4"/>
      <dgm:spPr/>
      <dgm:t>
        <a:bodyPr/>
        <a:lstStyle/>
        <a:p>
          <a:endParaRPr lang="sk-SK"/>
        </a:p>
      </dgm:t>
    </dgm:pt>
    <dgm:pt modelId="{6185114E-1782-4F14-8832-DE59B4ADA8E8}" type="pres">
      <dgm:prSet presAssocID="{78D99FBF-CB82-4683-BEAC-ED811D18BABC}" presName="hierRoot2" presStyleCnt="0">
        <dgm:presLayoutVars>
          <dgm:hierBranch val="init"/>
        </dgm:presLayoutVars>
      </dgm:prSet>
      <dgm:spPr/>
    </dgm:pt>
    <dgm:pt modelId="{AD254C6D-06AB-4283-A83F-23D2B1D163F0}" type="pres">
      <dgm:prSet presAssocID="{78D99FBF-CB82-4683-BEAC-ED811D18BABC}" presName="rootComposite" presStyleCnt="0"/>
      <dgm:spPr/>
    </dgm:pt>
    <dgm:pt modelId="{83666E69-D8F3-40F6-9EEA-F5F0159C745E}" type="pres">
      <dgm:prSet presAssocID="{78D99FBF-CB82-4683-BEAC-ED811D18BABC}" presName="rootText" presStyleLbl="node2" presStyleIdx="1" presStyleCnt="4" custScaleX="289970" custScaleY="154650" custLinFactX="-100000" custLinFactNeighborX="-125607" custLinFactNeighborY="50937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5FCD9C9F-E708-4125-A881-B779F2951D13}" type="pres">
      <dgm:prSet presAssocID="{78D99FBF-CB82-4683-BEAC-ED811D18BABC}" presName="rootConnector" presStyleLbl="node2" presStyleIdx="1" presStyleCnt="4"/>
      <dgm:spPr/>
      <dgm:t>
        <a:bodyPr/>
        <a:lstStyle/>
        <a:p>
          <a:endParaRPr lang="sk-SK"/>
        </a:p>
      </dgm:t>
    </dgm:pt>
    <dgm:pt modelId="{CC3D279C-DBA6-4BCB-841F-81621E566719}" type="pres">
      <dgm:prSet presAssocID="{78D99FBF-CB82-4683-BEAC-ED811D18BABC}" presName="hierChild4" presStyleCnt="0"/>
      <dgm:spPr/>
    </dgm:pt>
    <dgm:pt modelId="{567149FF-3241-4EF4-AC02-FA0D9712BB8F}" type="pres">
      <dgm:prSet presAssocID="{86865779-2DD4-4085-8EE9-46419C2A7D95}" presName="Name37" presStyleLbl="parChTrans1D3" presStyleIdx="9" presStyleCnt="25"/>
      <dgm:spPr/>
      <dgm:t>
        <a:bodyPr/>
        <a:lstStyle/>
        <a:p>
          <a:endParaRPr lang="sk-SK"/>
        </a:p>
      </dgm:t>
    </dgm:pt>
    <dgm:pt modelId="{9F1A9194-E443-4ECA-86E8-36BD6BDCA573}" type="pres">
      <dgm:prSet presAssocID="{E02A806B-B186-429C-A109-AE5061853BB4}" presName="hierRoot2" presStyleCnt="0">
        <dgm:presLayoutVars>
          <dgm:hierBranch val="init"/>
        </dgm:presLayoutVars>
      </dgm:prSet>
      <dgm:spPr/>
    </dgm:pt>
    <dgm:pt modelId="{3B15B0DE-E587-49E4-B4E0-C054065FD79F}" type="pres">
      <dgm:prSet presAssocID="{E02A806B-B186-429C-A109-AE5061853BB4}" presName="rootComposite" presStyleCnt="0"/>
      <dgm:spPr/>
    </dgm:pt>
    <dgm:pt modelId="{7AC0E550-FCAC-4CCB-8919-89135C59554A}" type="pres">
      <dgm:prSet presAssocID="{E02A806B-B186-429C-A109-AE5061853BB4}" presName="rootText" presStyleLbl="node3" presStyleIdx="9" presStyleCnt="25" custScaleX="177497" custScaleY="257155" custLinFactX="-100000" custLinFactY="13341" custLinFactNeighborX="-105531" custLinFactNeighborY="10000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5684881E-96D7-456C-BA5C-D9961307A010}" type="pres">
      <dgm:prSet presAssocID="{E02A806B-B186-429C-A109-AE5061853BB4}" presName="rootConnector" presStyleLbl="node3" presStyleIdx="9" presStyleCnt="25"/>
      <dgm:spPr/>
      <dgm:t>
        <a:bodyPr/>
        <a:lstStyle/>
        <a:p>
          <a:endParaRPr lang="sk-SK"/>
        </a:p>
      </dgm:t>
    </dgm:pt>
    <dgm:pt modelId="{0401EF1E-09AE-42C7-9844-D1BB21934385}" type="pres">
      <dgm:prSet presAssocID="{E02A806B-B186-429C-A109-AE5061853BB4}" presName="hierChild4" presStyleCnt="0"/>
      <dgm:spPr/>
    </dgm:pt>
    <dgm:pt modelId="{3352763F-6088-454F-A8C2-E652A9B1378D}" type="pres">
      <dgm:prSet presAssocID="{E02A806B-B186-429C-A109-AE5061853BB4}" presName="hierChild5" presStyleCnt="0"/>
      <dgm:spPr/>
    </dgm:pt>
    <dgm:pt modelId="{A8793FE7-58B5-4912-84BB-3C409DD3B3D6}" type="pres">
      <dgm:prSet presAssocID="{A88F2F05-F51C-455F-93B5-9B8F2B2F25BF}" presName="Name37" presStyleLbl="parChTrans1D3" presStyleIdx="10" presStyleCnt="25"/>
      <dgm:spPr/>
      <dgm:t>
        <a:bodyPr/>
        <a:lstStyle/>
        <a:p>
          <a:endParaRPr lang="sk-SK"/>
        </a:p>
      </dgm:t>
    </dgm:pt>
    <dgm:pt modelId="{2351CBB9-A2ED-4A63-A813-CC9F12D72C65}" type="pres">
      <dgm:prSet presAssocID="{42561A28-346D-46FB-9562-C0F05E71E7CB}" presName="hierRoot2" presStyleCnt="0">
        <dgm:presLayoutVars>
          <dgm:hierBranch val="init"/>
        </dgm:presLayoutVars>
      </dgm:prSet>
      <dgm:spPr/>
    </dgm:pt>
    <dgm:pt modelId="{F152AD7C-0EB3-43DF-B95B-0FFC0961BCE3}" type="pres">
      <dgm:prSet presAssocID="{42561A28-346D-46FB-9562-C0F05E71E7CB}" presName="rootComposite" presStyleCnt="0"/>
      <dgm:spPr/>
    </dgm:pt>
    <dgm:pt modelId="{D1708F35-B924-45D9-B87D-5413D18FBC7E}" type="pres">
      <dgm:prSet presAssocID="{42561A28-346D-46FB-9562-C0F05E71E7CB}" presName="rootText" presStyleLbl="node3" presStyleIdx="10" presStyleCnt="25" custScaleX="177497" custScaleY="143483" custLinFactX="-100000" custLinFactY="43681" custLinFactNeighborX="-103321" custLinFactNeighborY="10000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A17AFED-7C58-43A2-A24D-AE8FE2AC46A7}" type="pres">
      <dgm:prSet presAssocID="{42561A28-346D-46FB-9562-C0F05E71E7CB}" presName="rootConnector" presStyleLbl="node3" presStyleIdx="10" presStyleCnt="25"/>
      <dgm:spPr/>
      <dgm:t>
        <a:bodyPr/>
        <a:lstStyle/>
        <a:p>
          <a:endParaRPr lang="sk-SK"/>
        </a:p>
      </dgm:t>
    </dgm:pt>
    <dgm:pt modelId="{291F4084-522B-40E9-A4B0-371B57722EAA}" type="pres">
      <dgm:prSet presAssocID="{42561A28-346D-46FB-9562-C0F05E71E7CB}" presName="hierChild4" presStyleCnt="0"/>
      <dgm:spPr/>
    </dgm:pt>
    <dgm:pt modelId="{2EC3D61D-1EAA-4707-B7DF-2715EACE3DBE}" type="pres">
      <dgm:prSet presAssocID="{42561A28-346D-46FB-9562-C0F05E71E7CB}" presName="hierChild5" presStyleCnt="0"/>
      <dgm:spPr/>
    </dgm:pt>
    <dgm:pt modelId="{B711531E-3CDA-49B5-AE22-01EFFF00FF35}" type="pres">
      <dgm:prSet presAssocID="{78D99FBF-CB82-4683-BEAC-ED811D18BABC}" presName="hierChild5" presStyleCnt="0"/>
      <dgm:spPr/>
    </dgm:pt>
    <dgm:pt modelId="{D09922F2-F749-45F6-AEDC-2C5511D1DE53}" type="pres">
      <dgm:prSet presAssocID="{2E83C8B1-2948-406B-AC29-94C952384D64}" presName="Name37" presStyleLbl="parChTrans1D2" presStyleIdx="2" presStyleCnt="4"/>
      <dgm:spPr/>
      <dgm:t>
        <a:bodyPr/>
        <a:lstStyle/>
        <a:p>
          <a:endParaRPr lang="sk-SK"/>
        </a:p>
      </dgm:t>
    </dgm:pt>
    <dgm:pt modelId="{26AD2435-47D4-4AD3-93AE-7C07D5F3FDA2}" type="pres">
      <dgm:prSet presAssocID="{AC24BF2E-9289-4243-BB60-12613D85E4B2}" presName="hierRoot2" presStyleCnt="0">
        <dgm:presLayoutVars>
          <dgm:hierBranch val="init"/>
        </dgm:presLayoutVars>
      </dgm:prSet>
      <dgm:spPr/>
    </dgm:pt>
    <dgm:pt modelId="{C983C017-94FA-431E-B6BD-4E11AFCC4C37}" type="pres">
      <dgm:prSet presAssocID="{AC24BF2E-9289-4243-BB60-12613D85E4B2}" presName="rootComposite" presStyleCnt="0"/>
      <dgm:spPr/>
    </dgm:pt>
    <dgm:pt modelId="{092F8B0D-2745-4B60-BE65-7C9F9747D6E9}" type="pres">
      <dgm:prSet presAssocID="{AC24BF2E-9289-4243-BB60-12613D85E4B2}" presName="rootText" presStyleLbl="node2" presStyleIdx="2" presStyleCnt="4" custScaleX="289970" custScaleY="154650" custLinFactX="-18731" custLinFactNeighborX="-100000" custLinFactNeighborY="5170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29FD76FB-E775-452F-9A19-0AFA4CF414A5}" type="pres">
      <dgm:prSet presAssocID="{AC24BF2E-9289-4243-BB60-12613D85E4B2}" presName="rootConnector" presStyleLbl="node2" presStyleIdx="2" presStyleCnt="4"/>
      <dgm:spPr/>
      <dgm:t>
        <a:bodyPr/>
        <a:lstStyle/>
        <a:p>
          <a:endParaRPr lang="sk-SK"/>
        </a:p>
      </dgm:t>
    </dgm:pt>
    <dgm:pt modelId="{D17D141D-EC9A-43D8-B7D5-916ABEF06A74}" type="pres">
      <dgm:prSet presAssocID="{AC24BF2E-9289-4243-BB60-12613D85E4B2}" presName="hierChild4" presStyleCnt="0"/>
      <dgm:spPr/>
    </dgm:pt>
    <dgm:pt modelId="{F9EDC58B-3F52-4D18-A442-80FD17EDF13D}" type="pres">
      <dgm:prSet presAssocID="{28A97AA7-71F5-4882-9B94-9CF6FF5BCA28}" presName="Name37" presStyleLbl="parChTrans1D3" presStyleIdx="11" presStyleCnt="25"/>
      <dgm:spPr/>
      <dgm:t>
        <a:bodyPr/>
        <a:lstStyle/>
        <a:p>
          <a:endParaRPr lang="sk-SK"/>
        </a:p>
      </dgm:t>
    </dgm:pt>
    <dgm:pt modelId="{0EA714A3-5EB0-4B85-AB02-8A3B020EC89D}" type="pres">
      <dgm:prSet presAssocID="{45EAE5E3-4E7C-4533-BAC1-B05445BAE107}" presName="hierRoot2" presStyleCnt="0">
        <dgm:presLayoutVars>
          <dgm:hierBranch val="init"/>
        </dgm:presLayoutVars>
      </dgm:prSet>
      <dgm:spPr/>
    </dgm:pt>
    <dgm:pt modelId="{E7F5CC2F-23B6-4F35-8BED-603179051A60}" type="pres">
      <dgm:prSet presAssocID="{45EAE5E3-4E7C-4533-BAC1-B05445BAE107}" presName="rootComposite" presStyleCnt="0"/>
      <dgm:spPr/>
    </dgm:pt>
    <dgm:pt modelId="{157F61AF-2452-4C59-9EC4-1ED4719E69E9}" type="pres">
      <dgm:prSet presAssocID="{45EAE5E3-4E7C-4533-BAC1-B05445BAE107}" presName="rootText" presStyleLbl="node3" presStyleIdx="11" presStyleCnt="25" custScaleX="177497" custScaleY="165664" custLinFactX="-21851" custLinFactY="12141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117B0A16-0ACD-4F10-A3E4-935393C85887}" type="pres">
      <dgm:prSet presAssocID="{45EAE5E3-4E7C-4533-BAC1-B05445BAE107}" presName="rootConnector" presStyleLbl="node3" presStyleIdx="11" presStyleCnt="25"/>
      <dgm:spPr/>
      <dgm:t>
        <a:bodyPr/>
        <a:lstStyle/>
        <a:p>
          <a:endParaRPr lang="sk-SK"/>
        </a:p>
      </dgm:t>
    </dgm:pt>
    <dgm:pt modelId="{6D860DC8-CF70-4CF0-AD6D-C182513ABA7A}" type="pres">
      <dgm:prSet presAssocID="{45EAE5E3-4E7C-4533-BAC1-B05445BAE107}" presName="hierChild4" presStyleCnt="0"/>
      <dgm:spPr/>
    </dgm:pt>
    <dgm:pt modelId="{8E775D70-7D49-48A3-BD46-4D5C3D15B1A7}" type="pres">
      <dgm:prSet presAssocID="{45EAE5E3-4E7C-4533-BAC1-B05445BAE107}" presName="hierChild5" presStyleCnt="0"/>
      <dgm:spPr/>
    </dgm:pt>
    <dgm:pt modelId="{223CD872-E0F8-4F53-9A01-DBA23CD623EE}" type="pres">
      <dgm:prSet presAssocID="{B53F7E97-0ECD-40DD-A9AD-EC4C1E706D75}" presName="Name37" presStyleLbl="parChTrans1D3" presStyleIdx="12" presStyleCnt="25"/>
      <dgm:spPr/>
      <dgm:t>
        <a:bodyPr/>
        <a:lstStyle/>
        <a:p>
          <a:endParaRPr lang="sk-SK"/>
        </a:p>
      </dgm:t>
    </dgm:pt>
    <dgm:pt modelId="{B19EFF7E-8F6F-4B23-BC1B-A4D7CAA256ED}" type="pres">
      <dgm:prSet presAssocID="{7E29521C-B4CE-4C35-9EAB-0E6D9934A564}" presName="hierRoot2" presStyleCnt="0">
        <dgm:presLayoutVars>
          <dgm:hierBranch val="init"/>
        </dgm:presLayoutVars>
      </dgm:prSet>
      <dgm:spPr/>
    </dgm:pt>
    <dgm:pt modelId="{225EF15B-32D2-4831-AE51-00907A49DBE0}" type="pres">
      <dgm:prSet presAssocID="{7E29521C-B4CE-4C35-9EAB-0E6D9934A564}" presName="rootComposite" presStyleCnt="0"/>
      <dgm:spPr/>
    </dgm:pt>
    <dgm:pt modelId="{E7EF9FF8-DDA5-4382-80A8-46E9F917BB23}" type="pres">
      <dgm:prSet presAssocID="{7E29521C-B4CE-4C35-9EAB-0E6D9934A564}" presName="rootText" presStyleLbl="node3" presStyleIdx="12" presStyleCnt="25" custScaleX="266419" custScaleY="201023" custLinFactX="-22451" custLinFactY="100562" custLinFactNeighborX="-100000" custLinFactNeighborY="20000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84B2C0E9-6DD5-4CF0-8EC3-BBF07B9062DE}" type="pres">
      <dgm:prSet presAssocID="{7E29521C-B4CE-4C35-9EAB-0E6D9934A564}" presName="rootConnector" presStyleLbl="node3" presStyleIdx="12" presStyleCnt="25"/>
      <dgm:spPr/>
      <dgm:t>
        <a:bodyPr/>
        <a:lstStyle/>
        <a:p>
          <a:endParaRPr lang="sk-SK"/>
        </a:p>
      </dgm:t>
    </dgm:pt>
    <dgm:pt modelId="{638B5E30-74DD-49D5-924B-C1E2C48C92A5}" type="pres">
      <dgm:prSet presAssocID="{7E29521C-B4CE-4C35-9EAB-0E6D9934A564}" presName="hierChild4" presStyleCnt="0"/>
      <dgm:spPr/>
    </dgm:pt>
    <dgm:pt modelId="{3DC519A7-66F6-4010-8F3D-BD23D066FE48}" type="pres">
      <dgm:prSet presAssocID="{7E29521C-B4CE-4C35-9EAB-0E6D9934A564}" presName="hierChild5" presStyleCnt="0"/>
      <dgm:spPr/>
    </dgm:pt>
    <dgm:pt modelId="{8FB78AB0-0215-43FA-A45B-8606591EEB4E}" type="pres">
      <dgm:prSet presAssocID="{CA996133-6469-462B-8547-EB086F95B959}" presName="Name37" presStyleLbl="parChTrans1D3" presStyleIdx="13" presStyleCnt="25"/>
      <dgm:spPr/>
      <dgm:t>
        <a:bodyPr/>
        <a:lstStyle/>
        <a:p>
          <a:endParaRPr lang="sk-SK"/>
        </a:p>
      </dgm:t>
    </dgm:pt>
    <dgm:pt modelId="{57EFD523-D284-4341-B1DC-FF009AA937F8}" type="pres">
      <dgm:prSet presAssocID="{9A23A520-86B8-4DA6-9A32-0BC91B94F22A}" presName="hierRoot2" presStyleCnt="0">
        <dgm:presLayoutVars>
          <dgm:hierBranch val="init"/>
        </dgm:presLayoutVars>
      </dgm:prSet>
      <dgm:spPr/>
    </dgm:pt>
    <dgm:pt modelId="{17DE194F-0763-4BE6-9063-C66C090497B3}" type="pres">
      <dgm:prSet presAssocID="{9A23A520-86B8-4DA6-9A32-0BC91B94F22A}" presName="rootComposite" presStyleCnt="0"/>
      <dgm:spPr/>
    </dgm:pt>
    <dgm:pt modelId="{57B4A5D9-064C-4A5E-A75E-DAAABA7677D7}" type="pres">
      <dgm:prSet presAssocID="{9A23A520-86B8-4DA6-9A32-0BC91B94F22A}" presName="rootText" presStyleLbl="node3" presStyleIdx="13" presStyleCnt="25" custScaleX="267428" custScaleY="253682" custLinFactX="-21141" custLinFactY="200000" custLinFactNeighborX="-100000" custLinFactNeighborY="20664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52A9005D-FFA0-4C0A-ADFD-DEEC17AFCB5A}" type="pres">
      <dgm:prSet presAssocID="{9A23A520-86B8-4DA6-9A32-0BC91B94F22A}" presName="rootConnector" presStyleLbl="node3" presStyleIdx="13" presStyleCnt="25"/>
      <dgm:spPr/>
      <dgm:t>
        <a:bodyPr/>
        <a:lstStyle/>
        <a:p>
          <a:endParaRPr lang="sk-SK"/>
        </a:p>
      </dgm:t>
    </dgm:pt>
    <dgm:pt modelId="{F3794614-527C-4978-87F3-B0820C4B959D}" type="pres">
      <dgm:prSet presAssocID="{9A23A520-86B8-4DA6-9A32-0BC91B94F22A}" presName="hierChild4" presStyleCnt="0"/>
      <dgm:spPr/>
    </dgm:pt>
    <dgm:pt modelId="{C7C6F16D-B27C-4A7E-985B-F676197B7F64}" type="pres">
      <dgm:prSet presAssocID="{9A23A520-86B8-4DA6-9A32-0BC91B94F22A}" presName="hierChild5" presStyleCnt="0"/>
      <dgm:spPr/>
    </dgm:pt>
    <dgm:pt modelId="{7AB2B1E9-5590-425F-9843-F963F387452F}" type="pres">
      <dgm:prSet presAssocID="{A2CC8758-A6DE-4F63-83CC-FF0D63061391}" presName="Name37" presStyleLbl="parChTrans1D3" presStyleIdx="14" presStyleCnt="25"/>
      <dgm:spPr/>
      <dgm:t>
        <a:bodyPr/>
        <a:lstStyle/>
        <a:p>
          <a:endParaRPr lang="sk-SK"/>
        </a:p>
      </dgm:t>
    </dgm:pt>
    <dgm:pt modelId="{3B263161-593B-4B13-AFD0-C3AAF2786174}" type="pres">
      <dgm:prSet presAssocID="{11553BAC-4824-4586-A3BD-8C52BA1C101A}" presName="hierRoot2" presStyleCnt="0">
        <dgm:presLayoutVars>
          <dgm:hierBranch val="init"/>
        </dgm:presLayoutVars>
      </dgm:prSet>
      <dgm:spPr/>
    </dgm:pt>
    <dgm:pt modelId="{A2681DD6-C8AA-43E6-8C23-CA517213E8B7}" type="pres">
      <dgm:prSet presAssocID="{11553BAC-4824-4586-A3BD-8C52BA1C101A}" presName="rootComposite" presStyleCnt="0"/>
      <dgm:spPr/>
    </dgm:pt>
    <dgm:pt modelId="{BFB368E9-127D-40E7-8D26-3EE63E12D0FF}" type="pres">
      <dgm:prSet presAssocID="{11553BAC-4824-4586-A3BD-8C52BA1C101A}" presName="rootText" presStyleLbl="node3" presStyleIdx="14" presStyleCnt="25" custScaleX="177497" custScaleY="165664" custLinFactX="-22341" custLinFactY="230403" custLinFactNeighborX="-100000" custLinFactNeighborY="30000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2DB82D05-FEB0-4853-8AE7-0D517A1AF490}" type="pres">
      <dgm:prSet presAssocID="{11553BAC-4824-4586-A3BD-8C52BA1C101A}" presName="rootConnector" presStyleLbl="node3" presStyleIdx="14" presStyleCnt="25"/>
      <dgm:spPr/>
      <dgm:t>
        <a:bodyPr/>
        <a:lstStyle/>
        <a:p>
          <a:endParaRPr lang="sk-SK"/>
        </a:p>
      </dgm:t>
    </dgm:pt>
    <dgm:pt modelId="{CB4F2DF5-B96D-47F8-8A02-90320C4E88E5}" type="pres">
      <dgm:prSet presAssocID="{11553BAC-4824-4586-A3BD-8C52BA1C101A}" presName="hierChild4" presStyleCnt="0"/>
      <dgm:spPr/>
    </dgm:pt>
    <dgm:pt modelId="{7F2A7EC4-89E5-44C3-94AD-5D272E8486CA}" type="pres">
      <dgm:prSet presAssocID="{11553BAC-4824-4586-A3BD-8C52BA1C101A}" presName="hierChild5" presStyleCnt="0"/>
      <dgm:spPr/>
    </dgm:pt>
    <dgm:pt modelId="{268965AB-1D6E-4383-BC7D-22E84DCA6353}" type="pres">
      <dgm:prSet presAssocID="{AC24BF2E-9289-4243-BB60-12613D85E4B2}" presName="hierChild5" presStyleCnt="0"/>
      <dgm:spPr/>
    </dgm:pt>
    <dgm:pt modelId="{265D6BE3-915E-4D89-8F4B-302971F7C01E}" type="pres">
      <dgm:prSet presAssocID="{FD4756B5-1CBF-41E2-8E81-49E36C7D6038}" presName="Name37" presStyleLbl="parChTrans1D2" presStyleIdx="3" presStyleCnt="4"/>
      <dgm:spPr/>
      <dgm:t>
        <a:bodyPr/>
        <a:lstStyle/>
        <a:p>
          <a:endParaRPr lang="sk-SK"/>
        </a:p>
      </dgm:t>
    </dgm:pt>
    <dgm:pt modelId="{521D77AE-1E15-4E7D-97A4-0A0589E2BE7D}" type="pres">
      <dgm:prSet presAssocID="{D73F723F-5892-4AE3-B966-69146B4043B5}" presName="hierRoot2" presStyleCnt="0">
        <dgm:presLayoutVars>
          <dgm:hierBranch val="init"/>
        </dgm:presLayoutVars>
      </dgm:prSet>
      <dgm:spPr/>
    </dgm:pt>
    <dgm:pt modelId="{911E24EF-6F1E-424F-9CEE-775DEFEE6427}" type="pres">
      <dgm:prSet presAssocID="{D73F723F-5892-4AE3-B966-69146B4043B5}" presName="rootComposite" presStyleCnt="0"/>
      <dgm:spPr/>
    </dgm:pt>
    <dgm:pt modelId="{311B275B-42BE-459C-92A0-D0EDC5A5EB60}" type="pres">
      <dgm:prSet presAssocID="{D73F723F-5892-4AE3-B966-69146B4043B5}" presName="rootText" presStyleLbl="node2" presStyleIdx="3" presStyleCnt="4" custAng="10800000" custFlipVert="1" custScaleX="293487" custScaleY="155717" custLinFactX="89350" custLinFactNeighborX="100000" custLinFactNeighborY="5045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F216E7BC-DC06-4630-AB23-7A64F03A8458}" type="pres">
      <dgm:prSet presAssocID="{D73F723F-5892-4AE3-B966-69146B4043B5}" presName="rootConnector" presStyleLbl="node2" presStyleIdx="3" presStyleCnt="4"/>
      <dgm:spPr/>
      <dgm:t>
        <a:bodyPr/>
        <a:lstStyle/>
        <a:p>
          <a:endParaRPr lang="sk-SK"/>
        </a:p>
      </dgm:t>
    </dgm:pt>
    <dgm:pt modelId="{658AEEFC-BC72-4E16-AD25-453FDFBE01FC}" type="pres">
      <dgm:prSet presAssocID="{D73F723F-5892-4AE3-B966-69146B4043B5}" presName="hierChild4" presStyleCnt="0"/>
      <dgm:spPr/>
    </dgm:pt>
    <dgm:pt modelId="{0A3A4D97-21C5-4FAE-BDCA-EB6E9DBA37C5}" type="pres">
      <dgm:prSet presAssocID="{019ABAA1-8258-4E8D-9B67-31D174A1CCAE}" presName="Name37" presStyleLbl="parChTrans1D3" presStyleIdx="15" presStyleCnt="25"/>
      <dgm:spPr/>
      <dgm:t>
        <a:bodyPr/>
        <a:lstStyle/>
        <a:p>
          <a:endParaRPr lang="sk-SK"/>
        </a:p>
      </dgm:t>
    </dgm:pt>
    <dgm:pt modelId="{6FD358B5-028A-4903-8947-269B72A1DC0E}" type="pres">
      <dgm:prSet presAssocID="{2933F9E3-818D-414F-9BD1-180B5FD892A7}" presName="hierRoot2" presStyleCnt="0">
        <dgm:presLayoutVars>
          <dgm:hierBranch val="init"/>
        </dgm:presLayoutVars>
      </dgm:prSet>
      <dgm:spPr/>
    </dgm:pt>
    <dgm:pt modelId="{E34A7794-2364-406D-A54B-4B50432E987A}" type="pres">
      <dgm:prSet presAssocID="{2933F9E3-818D-414F-9BD1-180B5FD892A7}" presName="rootComposite" presStyleCnt="0"/>
      <dgm:spPr/>
    </dgm:pt>
    <dgm:pt modelId="{CA7BF7E6-27CB-4067-875C-E628D60F079C}" type="pres">
      <dgm:prSet presAssocID="{2933F9E3-818D-414F-9BD1-180B5FD892A7}" presName="rootText" presStyleLbl="node3" presStyleIdx="15" presStyleCnt="25" custScaleX="196921" custScaleY="124554" custLinFactY="9520" custLinFactNeighborX="-83711" custLinFactNeighborY="10000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CEAA6503-FCFF-4A24-A089-346E50664330}" type="pres">
      <dgm:prSet presAssocID="{2933F9E3-818D-414F-9BD1-180B5FD892A7}" presName="rootConnector" presStyleLbl="node3" presStyleIdx="15" presStyleCnt="25"/>
      <dgm:spPr/>
      <dgm:t>
        <a:bodyPr/>
        <a:lstStyle/>
        <a:p>
          <a:endParaRPr lang="sk-SK"/>
        </a:p>
      </dgm:t>
    </dgm:pt>
    <dgm:pt modelId="{3A4FB409-1582-499A-9D22-66BA9B61023E}" type="pres">
      <dgm:prSet presAssocID="{2933F9E3-818D-414F-9BD1-180B5FD892A7}" presName="hierChild4" presStyleCnt="0"/>
      <dgm:spPr/>
    </dgm:pt>
    <dgm:pt modelId="{C1E960C2-F663-418D-83DE-8235E72E5920}" type="pres">
      <dgm:prSet presAssocID="{2933F9E3-818D-414F-9BD1-180B5FD892A7}" presName="hierChild5" presStyleCnt="0"/>
      <dgm:spPr/>
    </dgm:pt>
    <dgm:pt modelId="{77566222-EF23-4169-99FA-E1CF8C902D30}" type="pres">
      <dgm:prSet presAssocID="{6FBF9607-3D53-42A3-9F49-6CF074D346C3}" presName="Name37" presStyleLbl="parChTrans1D3" presStyleIdx="16" presStyleCnt="25"/>
      <dgm:spPr/>
      <dgm:t>
        <a:bodyPr/>
        <a:lstStyle/>
        <a:p>
          <a:endParaRPr lang="sk-SK"/>
        </a:p>
      </dgm:t>
    </dgm:pt>
    <dgm:pt modelId="{3613EEB3-4D3B-47BE-A3C6-B1C902866542}" type="pres">
      <dgm:prSet presAssocID="{FEC33207-D931-4493-B9A8-CE2605390635}" presName="hierRoot2" presStyleCnt="0">
        <dgm:presLayoutVars>
          <dgm:hierBranch val="init"/>
        </dgm:presLayoutVars>
      </dgm:prSet>
      <dgm:spPr/>
    </dgm:pt>
    <dgm:pt modelId="{ADBCFE66-0D75-426A-A254-8280E911A159}" type="pres">
      <dgm:prSet presAssocID="{FEC33207-D931-4493-B9A8-CE2605390635}" presName="rootComposite" presStyleCnt="0"/>
      <dgm:spPr/>
    </dgm:pt>
    <dgm:pt modelId="{523BD39E-C7C5-4960-B865-3E93C962A670}" type="pres">
      <dgm:prSet presAssocID="{FEC33207-D931-4493-B9A8-CE2605390635}" presName="rootText" presStyleLbl="node3" presStyleIdx="16" presStyleCnt="25" custScaleX="207080" custLinFactX="100000" custLinFactNeighborX="121301" custLinFactNeighborY="-4458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C4161921-0A00-4B2F-8120-6C0D700DAE03}" type="pres">
      <dgm:prSet presAssocID="{FEC33207-D931-4493-B9A8-CE2605390635}" presName="rootConnector" presStyleLbl="node3" presStyleIdx="16" presStyleCnt="25"/>
      <dgm:spPr/>
      <dgm:t>
        <a:bodyPr/>
        <a:lstStyle/>
        <a:p>
          <a:endParaRPr lang="sk-SK"/>
        </a:p>
      </dgm:t>
    </dgm:pt>
    <dgm:pt modelId="{0DBFEFBB-0F71-4CF4-BDF6-0CBB92D242AE}" type="pres">
      <dgm:prSet presAssocID="{FEC33207-D931-4493-B9A8-CE2605390635}" presName="hierChild4" presStyleCnt="0"/>
      <dgm:spPr/>
    </dgm:pt>
    <dgm:pt modelId="{73D6BFD0-CDA8-45C7-924D-868E150D863C}" type="pres">
      <dgm:prSet presAssocID="{FEC33207-D931-4493-B9A8-CE2605390635}" presName="hierChild5" presStyleCnt="0"/>
      <dgm:spPr/>
    </dgm:pt>
    <dgm:pt modelId="{D3EE12AA-6DA4-4C1B-BAB6-5C7D2DF95BBE}" type="pres">
      <dgm:prSet presAssocID="{E5C4AB6C-E83F-4D83-B84E-7AE94C913F9F}" presName="Name37" presStyleLbl="parChTrans1D3" presStyleIdx="17" presStyleCnt="25"/>
      <dgm:spPr/>
      <dgm:t>
        <a:bodyPr/>
        <a:lstStyle/>
        <a:p>
          <a:endParaRPr lang="sk-SK"/>
        </a:p>
      </dgm:t>
    </dgm:pt>
    <dgm:pt modelId="{D25E2213-10A4-427E-8524-58CD4F949346}" type="pres">
      <dgm:prSet presAssocID="{AE8903A4-227F-439B-9C34-F077DA509DED}" presName="hierRoot2" presStyleCnt="0">
        <dgm:presLayoutVars>
          <dgm:hierBranch val="init"/>
        </dgm:presLayoutVars>
      </dgm:prSet>
      <dgm:spPr/>
    </dgm:pt>
    <dgm:pt modelId="{C1EF970E-D4B1-4D0E-A850-48340E6A6959}" type="pres">
      <dgm:prSet presAssocID="{AE8903A4-227F-439B-9C34-F077DA509DED}" presName="rootComposite" presStyleCnt="0"/>
      <dgm:spPr/>
    </dgm:pt>
    <dgm:pt modelId="{0C0F2D68-2B6C-463C-AECB-018AD8371371}" type="pres">
      <dgm:prSet presAssocID="{AE8903A4-227F-439B-9C34-F077DA509DED}" presName="rootText" presStyleLbl="node3" presStyleIdx="17" presStyleCnt="25" custScaleX="207080" custScaleY="137142" custLinFactNeighborX="-94010" custLinFactNeighborY="6760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4D11B3A5-E89C-4579-8622-32FDA4B9B5F8}" type="pres">
      <dgm:prSet presAssocID="{AE8903A4-227F-439B-9C34-F077DA509DED}" presName="rootConnector" presStyleLbl="node3" presStyleIdx="17" presStyleCnt="25"/>
      <dgm:spPr/>
      <dgm:t>
        <a:bodyPr/>
        <a:lstStyle/>
        <a:p>
          <a:endParaRPr lang="sk-SK"/>
        </a:p>
      </dgm:t>
    </dgm:pt>
    <dgm:pt modelId="{E1D79E6A-7E37-4A64-9DF8-30F81AFFC1C2}" type="pres">
      <dgm:prSet presAssocID="{AE8903A4-227F-439B-9C34-F077DA509DED}" presName="hierChild4" presStyleCnt="0"/>
      <dgm:spPr/>
    </dgm:pt>
    <dgm:pt modelId="{84E63CD8-5AF3-4C03-8E9C-029BC462A30C}" type="pres">
      <dgm:prSet presAssocID="{AE8903A4-227F-439B-9C34-F077DA509DED}" presName="hierChild5" presStyleCnt="0"/>
      <dgm:spPr/>
    </dgm:pt>
    <dgm:pt modelId="{87103A66-02CF-4393-B8C2-A8E84900DF42}" type="pres">
      <dgm:prSet presAssocID="{EE9CD62F-CF9B-4116-B177-56AE9E29F3B1}" presName="Name37" presStyleLbl="parChTrans1D3" presStyleIdx="18" presStyleCnt="25"/>
      <dgm:spPr/>
      <dgm:t>
        <a:bodyPr/>
        <a:lstStyle/>
        <a:p>
          <a:endParaRPr lang="sk-SK"/>
        </a:p>
      </dgm:t>
    </dgm:pt>
    <dgm:pt modelId="{23823BEE-EF22-46AF-8D75-2851684DFD6E}" type="pres">
      <dgm:prSet presAssocID="{D7CD5440-DF5B-4DCC-9C70-3D9FD5C5626F}" presName="hierRoot2" presStyleCnt="0">
        <dgm:presLayoutVars>
          <dgm:hierBranch val="init"/>
        </dgm:presLayoutVars>
      </dgm:prSet>
      <dgm:spPr/>
    </dgm:pt>
    <dgm:pt modelId="{48AEF5ED-50DA-4A2A-A64F-9ED9ADEE32B3}" type="pres">
      <dgm:prSet presAssocID="{D7CD5440-DF5B-4DCC-9C70-3D9FD5C5626F}" presName="rootComposite" presStyleCnt="0"/>
      <dgm:spPr/>
    </dgm:pt>
    <dgm:pt modelId="{15C6DA21-C740-45AD-837C-DA3FAAF4B07B}" type="pres">
      <dgm:prSet presAssocID="{D7CD5440-DF5B-4DCC-9C70-3D9FD5C5626F}" presName="rootText" presStyleLbl="node3" presStyleIdx="18" presStyleCnt="25" custScaleX="207080" custScaleY="98106" custLinFactX="100000" custLinFactNeighborX="120701" custLinFactNeighborY="-9282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690A637-2EF3-43A1-B59F-D6DE6DABC30C}" type="pres">
      <dgm:prSet presAssocID="{D7CD5440-DF5B-4DCC-9C70-3D9FD5C5626F}" presName="rootConnector" presStyleLbl="node3" presStyleIdx="18" presStyleCnt="25"/>
      <dgm:spPr/>
      <dgm:t>
        <a:bodyPr/>
        <a:lstStyle/>
        <a:p>
          <a:endParaRPr lang="sk-SK"/>
        </a:p>
      </dgm:t>
    </dgm:pt>
    <dgm:pt modelId="{7419A66E-7FE8-47C8-B259-5C8171A3C3D2}" type="pres">
      <dgm:prSet presAssocID="{D7CD5440-DF5B-4DCC-9C70-3D9FD5C5626F}" presName="hierChild4" presStyleCnt="0"/>
      <dgm:spPr/>
    </dgm:pt>
    <dgm:pt modelId="{DC409E93-2D01-4365-BE0F-2B7443D4E887}" type="pres">
      <dgm:prSet presAssocID="{D7CD5440-DF5B-4DCC-9C70-3D9FD5C5626F}" presName="hierChild5" presStyleCnt="0"/>
      <dgm:spPr/>
    </dgm:pt>
    <dgm:pt modelId="{E1130756-C641-4CBD-929F-97C5A67E3D4F}" type="pres">
      <dgm:prSet presAssocID="{3202AE0F-85E9-4871-A918-E5511DDD1850}" presName="Name37" presStyleLbl="parChTrans1D3" presStyleIdx="19" presStyleCnt="25"/>
      <dgm:spPr/>
      <dgm:t>
        <a:bodyPr/>
        <a:lstStyle/>
        <a:p>
          <a:endParaRPr lang="sk-SK"/>
        </a:p>
      </dgm:t>
    </dgm:pt>
    <dgm:pt modelId="{C2E0F1DD-1F31-41F6-B0EB-F4AF21BD9016}" type="pres">
      <dgm:prSet presAssocID="{25039002-0974-4D5A-B183-A4FD1C2F1EDF}" presName="hierRoot2" presStyleCnt="0">
        <dgm:presLayoutVars>
          <dgm:hierBranch val="init"/>
        </dgm:presLayoutVars>
      </dgm:prSet>
      <dgm:spPr/>
    </dgm:pt>
    <dgm:pt modelId="{E0898B8F-EEB5-4295-AF53-E9E8B4BF4D99}" type="pres">
      <dgm:prSet presAssocID="{25039002-0974-4D5A-B183-A4FD1C2F1EDF}" presName="rootComposite" presStyleCnt="0"/>
      <dgm:spPr/>
    </dgm:pt>
    <dgm:pt modelId="{7C36300B-02FA-445C-B70A-A6537F6376FF}" type="pres">
      <dgm:prSet presAssocID="{25039002-0974-4D5A-B183-A4FD1C2F1EDF}" presName="rootText" presStyleLbl="node3" presStyleIdx="19" presStyleCnt="25" custScaleX="207080" custScaleY="138954" custLinFactNeighborX="-94010" custLinFactNeighborY="-2472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F9E5D10E-D154-43F2-B2A3-F31009E6B1A9}" type="pres">
      <dgm:prSet presAssocID="{25039002-0974-4D5A-B183-A4FD1C2F1EDF}" presName="rootConnector" presStyleLbl="node3" presStyleIdx="19" presStyleCnt="25"/>
      <dgm:spPr/>
      <dgm:t>
        <a:bodyPr/>
        <a:lstStyle/>
        <a:p>
          <a:endParaRPr lang="sk-SK"/>
        </a:p>
      </dgm:t>
    </dgm:pt>
    <dgm:pt modelId="{CF453F19-ED58-419E-BD86-D25A62B85A6E}" type="pres">
      <dgm:prSet presAssocID="{25039002-0974-4D5A-B183-A4FD1C2F1EDF}" presName="hierChild4" presStyleCnt="0"/>
      <dgm:spPr/>
    </dgm:pt>
    <dgm:pt modelId="{0D8D569A-0DA2-422C-95D5-645E4A6E90D6}" type="pres">
      <dgm:prSet presAssocID="{25039002-0974-4D5A-B183-A4FD1C2F1EDF}" presName="hierChild5" presStyleCnt="0"/>
      <dgm:spPr/>
    </dgm:pt>
    <dgm:pt modelId="{6C369297-1954-4484-958E-42EB448C83F7}" type="pres">
      <dgm:prSet presAssocID="{8D4E7C67-9DB4-49E1-978E-09E2ED8CFCCD}" presName="Name37" presStyleLbl="parChTrans1D3" presStyleIdx="20" presStyleCnt="25"/>
      <dgm:spPr/>
      <dgm:t>
        <a:bodyPr/>
        <a:lstStyle/>
        <a:p>
          <a:endParaRPr lang="sk-SK"/>
        </a:p>
      </dgm:t>
    </dgm:pt>
    <dgm:pt modelId="{1CC14391-80ED-4724-8E60-A750385B8F2F}" type="pres">
      <dgm:prSet presAssocID="{9EBE3CED-256F-40C4-86D2-C1ADCAB50A19}" presName="hierRoot2" presStyleCnt="0">
        <dgm:presLayoutVars>
          <dgm:hierBranch val="init"/>
        </dgm:presLayoutVars>
      </dgm:prSet>
      <dgm:spPr/>
    </dgm:pt>
    <dgm:pt modelId="{6D59CC79-1A76-4F48-A97C-D6AC3A44AF9D}" type="pres">
      <dgm:prSet presAssocID="{9EBE3CED-256F-40C4-86D2-C1ADCAB50A19}" presName="rootComposite" presStyleCnt="0"/>
      <dgm:spPr/>
    </dgm:pt>
    <dgm:pt modelId="{987071CA-4254-4E59-8E1C-067D4FEF41E8}" type="pres">
      <dgm:prSet presAssocID="{9EBE3CED-256F-40C4-86D2-C1ADCAB50A19}" presName="rootText" presStyleLbl="node3" presStyleIdx="20" presStyleCnt="25" custScaleX="207080" custScaleY="98106" custLinFactX="100000" custLinFactY="-86241" custLinFactNeighborX="120401" custLinFactNeighborY="-10000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13AE9839-60AE-46DE-B51C-F0E11D8F2C58}" type="pres">
      <dgm:prSet presAssocID="{9EBE3CED-256F-40C4-86D2-C1ADCAB50A19}" presName="rootConnector" presStyleLbl="node3" presStyleIdx="20" presStyleCnt="25"/>
      <dgm:spPr/>
      <dgm:t>
        <a:bodyPr/>
        <a:lstStyle/>
        <a:p>
          <a:endParaRPr lang="sk-SK"/>
        </a:p>
      </dgm:t>
    </dgm:pt>
    <dgm:pt modelId="{A40F5F3E-BA4C-4E2B-AB91-19772B93046A}" type="pres">
      <dgm:prSet presAssocID="{9EBE3CED-256F-40C4-86D2-C1ADCAB50A19}" presName="hierChild4" presStyleCnt="0"/>
      <dgm:spPr/>
    </dgm:pt>
    <dgm:pt modelId="{A9DD576A-091B-4630-8617-33C06FF46E5E}" type="pres">
      <dgm:prSet presAssocID="{9EBE3CED-256F-40C4-86D2-C1ADCAB50A19}" presName="hierChild5" presStyleCnt="0"/>
      <dgm:spPr/>
    </dgm:pt>
    <dgm:pt modelId="{88C99A0D-7B83-4520-9E34-9EA1549E1842}" type="pres">
      <dgm:prSet presAssocID="{F61D2E48-8455-43E1-9CBC-2C74E3ABE358}" presName="Name37" presStyleLbl="parChTrans1D3" presStyleIdx="21" presStyleCnt="25"/>
      <dgm:spPr/>
      <dgm:t>
        <a:bodyPr/>
        <a:lstStyle/>
        <a:p>
          <a:endParaRPr lang="sk-SK"/>
        </a:p>
      </dgm:t>
    </dgm:pt>
    <dgm:pt modelId="{649A259B-60FE-4546-8082-EF37EFA1C5E0}" type="pres">
      <dgm:prSet presAssocID="{809CA064-234D-4773-B51F-BBDFA63FAAF5}" presName="hierRoot2" presStyleCnt="0">
        <dgm:presLayoutVars>
          <dgm:hierBranch val="init"/>
        </dgm:presLayoutVars>
      </dgm:prSet>
      <dgm:spPr/>
    </dgm:pt>
    <dgm:pt modelId="{93B09A67-9EEC-444E-BB3C-29BE5F2E9833}" type="pres">
      <dgm:prSet presAssocID="{809CA064-234D-4773-B51F-BBDFA63FAAF5}" presName="rootComposite" presStyleCnt="0"/>
      <dgm:spPr/>
    </dgm:pt>
    <dgm:pt modelId="{19D62DA1-E847-4B29-A148-5FBA8B690BFA}" type="pres">
      <dgm:prSet presAssocID="{809CA064-234D-4773-B51F-BBDFA63FAAF5}" presName="rootText" presStyleLbl="node3" presStyleIdx="21" presStyleCnt="25" custScaleX="207080" custScaleY="98106" custLinFactNeighborX="-94010" custLinFactNeighborY="-3621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45509B40-AD28-4060-9E86-AE9E05DF24D9}" type="pres">
      <dgm:prSet presAssocID="{809CA064-234D-4773-B51F-BBDFA63FAAF5}" presName="rootConnector" presStyleLbl="node3" presStyleIdx="21" presStyleCnt="25"/>
      <dgm:spPr/>
      <dgm:t>
        <a:bodyPr/>
        <a:lstStyle/>
        <a:p>
          <a:endParaRPr lang="sk-SK"/>
        </a:p>
      </dgm:t>
    </dgm:pt>
    <dgm:pt modelId="{ADF388DA-DE9D-4544-BDC6-1311ED6EEE02}" type="pres">
      <dgm:prSet presAssocID="{809CA064-234D-4773-B51F-BBDFA63FAAF5}" presName="hierChild4" presStyleCnt="0"/>
      <dgm:spPr/>
    </dgm:pt>
    <dgm:pt modelId="{C3BF0753-47EE-41DD-9EA9-9C60C8CC6452}" type="pres">
      <dgm:prSet presAssocID="{809CA064-234D-4773-B51F-BBDFA63FAAF5}" presName="hierChild5" presStyleCnt="0"/>
      <dgm:spPr/>
    </dgm:pt>
    <dgm:pt modelId="{62AC8F4B-7C93-40D4-8609-63B2073AA32A}" type="pres">
      <dgm:prSet presAssocID="{737F470A-D548-4989-8D84-8274B90AC60B}" presName="Name37" presStyleLbl="parChTrans1D3" presStyleIdx="22" presStyleCnt="25"/>
      <dgm:spPr/>
      <dgm:t>
        <a:bodyPr/>
        <a:lstStyle/>
        <a:p>
          <a:endParaRPr lang="sk-SK"/>
        </a:p>
      </dgm:t>
    </dgm:pt>
    <dgm:pt modelId="{3397D6B6-23F3-4A6E-B91B-E445950D7523}" type="pres">
      <dgm:prSet presAssocID="{CEBCC7E3-C401-41C2-8C26-B9976588357A}" presName="hierRoot2" presStyleCnt="0">
        <dgm:presLayoutVars>
          <dgm:hierBranch val="init"/>
        </dgm:presLayoutVars>
      </dgm:prSet>
      <dgm:spPr/>
    </dgm:pt>
    <dgm:pt modelId="{351CF5C5-B157-46E6-AA90-C5926E5B751B}" type="pres">
      <dgm:prSet presAssocID="{CEBCC7E3-C401-41C2-8C26-B9976588357A}" presName="rootComposite" presStyleCnt="0"/>
      <dgm:spPr/>
    </dgm:pt>
    <dgm:pt modelId="{2E66ABB1-F271-47A3-9EF5-30918CDE2ACC}" type="pres">
      <dgm:prSet presAssocID="{CEBCC7E3-C401-41C2-8C26-B9976588357A}" presName="rootText" presStyleLbl="node3" presStyleIdx="22" presStyleCnt="25" custScaleX="207080" custScaleY="315844" custLinFactX="100000" custLinFactY="-100000" custLinFactNeighborX="120401" custLinFactNeighborY="-18348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08CE9BB-32CA-4379-AA74-7A4625FD82F3}" type="pres">
      <dgm:prSet presAssocID="{CEBCC7E3-C401-41C2-8C26-B9976588357A}" presName="rootConnector" presStyleLbl="node3" presStyleIdx="22" presStyleCnt="25"/>
      <dgm:spPr/>
      <dgm:t>
        <a:bodyPr/>
        <a:lstStyle/>
        <a:p>
          <a:endParaRPr lang="sk-SK"/>
        </a:p>
      </dgm:t>
    </dgm:pt>
    <dgm:pt modelId="{7AC8E094-A714-42E1-B8AC-5C6EE32100B7}" type="pres">
      <dgm:prSet presAssocID="{CEBCC7E3-C401-41C2-8C26-B9976588357A}" presName="hierChild4" presStyleCnt="0"/>
      <dgm:spPr/>
    </dgm:pt>
    <dgm:pt modelId="{16E2A1EB-5108-45AC-A425-5240FDAEDB81}" type="pres">
      <dgm:prSet presAssocID="{CEBCC7E3-C401-41C2-8C26-B9976588357A}" presName="hierChild5" presStyleCnt="0"/>
      <dgm:spPr/>
    </dgm:pt>
    <dgm:pt modelId="{6EA6E8C6-4270-4DCC-A483-489914ACC13C}" type="pres">
      <dgm:prSet presAssocID="{AEB6DF42-6599-4BB8-826D-B09053A443D2}" presName="Name37" presStyleLbl="parChTrans1D3" presStyleIdx="23" presStyleCnt="25"/>
      <dgm:spPr/>
      <dgm:t>
        <a:bodyPr/>
        <a:lstStyle/>
        <a:p>
          <a:endParaRPr lang="sk-SK"/>
        </a:p>
      </dgm:t>
    </dgm:pt>
    <dgm:pt modelId="{FF358A99-FE62-487D-81DC-6A2925AC3343}" type="pres">
      <dgm:prSet presAssocID="{A63E087A-53D6-433E-9EC7-71F9F9D2C221}" presName="hierRoot2" presStyleCnt="0">
        <dgm:presLayoutVars>
          <dgm:hierBranch val="init"/>
        </dgm:presLayoutVars>
      </dgm:prSet>
      <dgm:spPr/>
    </dgm:pt>
    <dgm:pt modelId="{FDA8FC19-2228-4170-B50D-FD919825F60C}" type="pres">
      <dgm:prSet presAssocID="{A63E087A-53D6-433E-9EC7-71F9F9D2C221}" presName="rootComposite" presStyleCnt="0"/>
      <dgm:spPr/>
    </dgm:pt>
    <dgm:pt modelId="{7C9FCBFC-E5F0-4529-A41F-BBAD99C0D4F1}" type="pres">
      <dgm:prSet presAssocID="{A63E087A-53D6-433E-9EC7-71F9F9D2C221}" presName="rootText" presStyleLbl="node3" presStyleIdx="23" presStyleCnt="25" custScaleX="207080" custScaleY="98106" custLinFactY="-17411" custLinFactNeighborX="-94010" custLinFactNeighborY="-10000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F04AB5C4-7875-465E-8093-CFE87DB047B2}" type="pres">
      <dgm:prSet presAssocID="{A63E087A-53D6-433E-9EC7-71F9F9D2C221}" presName="rootConnector" presStyleLbl="node3" presStyleIdx="23" presStyleCnt="25"/>
      <dgm:spPr/>
      <dgm:t>
        <a:bodyPr/>
        <a:lstStyle/>
        <a:p>
          <a:endParaRPr lang="sk-SK"/>
        </a:p>
      </dgm:t>
    </dgm:pt>
    <dgm:pt modelId="{635CE2CF-1EB5-4C37-957A-E2C8A679165F}" type="pres">
      <dgm:prSet presAssocID="{A63E087A-53D6-433E-9EC7-71F9F9D2C221}" presName="hierChild4" presStyleCnt="0"/>
      <dgm:spPr/>
    </dgm:pt>
    <dgm:pt modelId="{9AFC0E83-952D-410E-946D-7E80251027AC}" type="pres">
      <dgm:prSet presAssocID="{A63E087A-53D6-433E-9EC7-71F9F9D2C221}" presName="hierChild5" presStyleCnt="0"/>
      <dgm:spPr/>
    </dgm:pt>
    <dgm:pt modelId="{73877E41-C84C-4422-BA0C-AE2AFA128A09}" type="pres">
      <dgm:prSet presAssocID="{26F6CA93-88D8-4124-A37F-633047366120}" presName="Name37" presStyleLbl="parChTrans1D3" presStyleIdx="24" presStyleCnt="25"/>
      <dgm:spPr/>
      <dgm:t>
        <a:bodyPr/>
        <a:lstStyle/>
        <a:p>
          <a:endParaRPr lang="sk-SK"/>
        </a:p>
      </dgm:t>
    </dgm:pt>
    <dgm:pt modelId="{A0766CAD-CEDA-447A-8019-A702AABFA49D}" type="pres">
      <dgm:prSet presAssocID="{B8170EBF-39AF-4D0A-BAD0-000C7C8D3FA1}" presName="hierRoot2" presStyleCnt="0">
        <dgm:presLayoutVars>
          <dgm:hierBranch val="init"/>
        </dgm:presLayoutVars>
      </dgm:prSet>
      <dgm:spPr/>
    </dgm:pt>
    <dgm:pt modelId="{AED97C59-1A78-4634-9555-0263090630D1}" type="pres">
      <dgm:prSet presAssocID="{B8170EBF-39AF-4D0A-BAD0-000C7C8D3FA1}" presName="rootComposite" presStyleCnt="0"/>
      <dgm:spPr/>
    </dgm:pt>
    <dgm:pt modelId="{8BAD410F-8A00-4201-AB26-01EB562730EC}" type="pres">
      <dgm:prSet presAssocID="{B8170EBF-39AF-4D0A-BAD0-000C7C8D3FA1}" presName="rootText" presStyleLbl="node3" presStyleIdx="24" presStyleCnt="25" custScaleX="207080" custScaleY="336668" custLinFactX="100000" custLinFactY="-178548" custLinFactNeighborX="118856" custLinFactNeighborY="-20000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1AFCDC7F-8A22-4205-A9E1-17BCFC792CFB}" type="pres">
      <dgm:prSet presAssocID="{B8170EBF-39AF-4D0A-BAD0-000C7C8D3FA1}" presName="rootConnector" presStyleLbl="node3" presStyleIdx="24" presStyleCnt="25"/>
      <dgm:spPr/>
      <dgm:t>
        <a:bodyPr/>
        <a:lstStyle/>
        <a:p>
          <a:endParaRPr lang="sk-SK"/>
        </a:p>
      </dgm:t>
    </dgm:pt>
    <dgm:pt modelId="{8E1B82AB-4F5C-457C-ABC9-ED65AB54B487}" type="pres">
      <dgm:prSet presAssocID="{B8170EBF-39AF-4D0A-BAD0-000C7C8D3FA1}" presName="hierChild4" presStyleCnt="0"/>
      <dgm:spPr/>
    </dgm:pt>
    <dgm:pt modelId="{25A38F96-B989-4ABA-82EA-DECDCEEC9E09}" type="pres">
      <dgm:prSet presAssocID="{B8170EBF-39AF-4D0A-BAD0-000C7C8D3FA1}" presName="hierChild5" presStyleCnt="0"/>
      <dgm:spPr/>
    </dgm:pt>
    <dgm:pt modelId="{5EBEC35B-A2FF-45C2-B9ED-2E1F0950D27E}" type="pres">
      <dgm:prSet presAssocID="{D73F723F-5892-4AE3-B966-69146B4043B5}" presName="hierChild5" presStyleCnt="0"/>
      <dgm:spPr/>
    </dgm:pt>
    <dgm:pt modelId="{4CDE72FF-2E02-4B6C-9F83-20968D6CBCFA}" type="pres">
      <dgm:prSet presAssocID="{41117C68-D680-4FFD-A7F1-0475D12828AA}" presName="hierChild3" presStyleCnt="0"/>
      <dgm:spPr/>
    </dgm:pt>
  </dgm:ptLst>
  <dgm:cxnLst>
    <dgm:cxn modelId="{1FA9FEFE-B92D-47BA-A65E-98A977C6CC60}" srcId="{D73F723F-5892-4AE3-B966-69146B4043B5}" destId="{CEBCC7E3-C401-41C2-8C26-B9976588357A}" srcOrd="7" destOrd="0" parTransId="{737F470A-D548-4989-8D84-8274B90AC60B}" sibTransId="{9CBB6824-1930-4CDF-8D09-F30732B2B162}"/>
    <dgm:cxn modelId="{632C4FD8-27FF-45A3-AB7A-49A07E30F8BD}" type="presOf" srcId="{6FBF9607-3D53-42A3-9F49-6CF074D346C3}" destId="{77566222-EF23-4169-99FA-E1CF8C902D30}" srcOrd="0" destOrd="0" presId="urn:microsoft.com/office/officeart/2005/8/layout/orgChart1"/>
    <dgm:cxn modelId="{BC1C0C9F-6045-419D-8C29-A1BE0BE8E47F}" type="presOf" srcId="{A2CC8758-A6DE-4F63-83CC-FF0D63061391}" destId="{7AB2B1E9-5590-425F-9843-F963F387452F}" srcOrd="0" destOrd="0" presId="urn:microsoft.com/office/officeart/2005/8/layout/orgChart1"/>
    <dgm:cxn modelId="{CDE3B8DA-9183-49BA-ABC4-7BA770CABE01}" type="presOf" srcId="{B8170EBF-39AF-4D0A-BAD0-000C7C8D3FA1}" destId="{8BAD410F-8A00-4201-AB26-01EB562730EC}" srcOrd="0" destOrd="0" presId="urn:microsoft.com/office/officeart/2005/8/layout/orgChart1"/>
    <dgm:cxn modelId="{A1198AFD-808F-45F2-BCE8-A82EB20AE437}" type="presOf" srcId="{F8832EA3-E0F2-4934-A2CB-EA178989348B}" destId="{CACF4760-BDCE-4180-88FF-9DBB0A22C263}" srcOrd="0" destOrd="0" presId="urn:microsoft.com/office/officeart/2005/8/layout/orgChart1"/>
    <dgm:cxn modelId="{6E86C928-FC3F-4350-914D-6147ACE7B5F8}" srcId="{D73F723F-5892-4AE3-B966-69146B4043B5}" destId="{2933F9E3-818D-414F-9BD1-180B5FD892A7}" srcOrd="0" destOrd="0" parTransId="{019ABAA1-8258-4E8D-9B67-31D174A1CCAE}" sibTransId="{603FF765-0FEA-4DF8-A255-4B753D87686F}"/>
    <dgm:cxn modelId="{FC28689A-1169-4FE3-B2A8-18999D841161}" type="presOf" srcId="{4F3CD8CF-D2AB-4F5C-9B8A-5F8BD6755E5B}" destId="{3CF69E8D-F12A-4743-9602-46DD85E3338D}" srcOrd="1" destOrd="0" presId="urn:microsoft.com/office/officeart/2005/8/layout/orgChart1"/>
    <dgm:cxn modelId="{78497397-8E5C-4FAF-8328-415AAB7B4EBC}" srcId="{41117C68-D680-4FFD-A7F1-0475D12828AA}" destId="{58AEE8B8-67A0-45F5-90A3-EF72D8E51297}" srcOrd="0" destOrd="0" parTransId="{BF01DF5A-C769-4504-8B00-202147CD2064}" sibTransId="{E6543445-4CF0-4372-B200-8E52BC745F89}"/>
    <dgm:cxn modelId="{68FBCAE0-82F0-4AF0-AB37-882EB8FCD598}" type="presOf" srcId="{7038BBA9-8BA0-4C22-93A6-9420B4E896A4}" destId="{A4EFA152-D7D0-4045-B080-CD7588A46E06}" srcOrd="0" destOrd="0" presId="urn:microsoft.com/office/officeart/2005/8/layout/orgChart1"/>
    <dgm:cxn modelId="{772E691A-01A2-4ECE-BCFF-1926DEAA7F86}" type="presOf" srcId="{42561A28-346D-46FB-9562-C0F05E71E7CB}" destId="{D1708F35-B924-45D9-B87D-5413D18FBC7E}" srcOrd="0" destOrd="0" presId="urn:microsoft.com/office/officeart/2005/8/layout/orgChart1"/>
    <dgm:cxn modelId="{E83D3D3D-18A8-45DE-ABA6-CEEE2898AC56}" type="presOf" srcId="{B8170EBF-39AF-4D0A-BAD0-000C7C8D3FA1}" destId="{1AFCDC7F-8A22-4205-A9E1-17BCFC792CFB}" srcOrd="1" destOrd="0" presId="urn:microsoft.com/office/officeart/2005/8/layout/orgChart1"/>
    <dgm:cxn modelId="{941AC46B-FEC8-48CB-8D75-017B2D06C295}" type="presOf" srcId="{25039002-0974-4D5A-B183-A4FD1C2F1EDF}" destId="{F9E5D10E-D154-43F2-B2A3-F31009E6B1A9}" srcOrd="1" destOrd="0" presId="urn:microsoft.com/office/officeart/2005/8/layout/orgChart1"/>
    <dgm:cxn modelId="{C449376F-D0BB-483E-A68C-BEA23AE56BCD}" type="presOf" srcId="{E5C4AB6C-E83F-4D83-B84E-7AE94C913F9F}" destId="{D3EE12AA-6DA4-4C1B-BAB6-5C7D2DF95BBE}" srcOrd="0" destOrd="0" presId="urn:microsoft.com/office/officeart/2005/8/layout/orgChart1"/>
    <dgm:cxn modelId="{931843EE-07E4-462B-8E9A-1A41B09AA8A0}" type="presOf" srcId="{58AEE8B8-67A0-45F5-90A3-EF72D8E51297}" destId="{E1196D9A-3423-4733-BC58-D60AD99FCEE3}" srcOrd="1" destOrd="0" presId="urn:microsoft.com/office/officeart/2005/8/layout/orgChart1"/>
    <dgm:cxn modelId="{38883054-866C-4C5C-8AB7-4AC5ABD5B52D}" srcId="{58AEE8B8-67A0-45F5-90A3-EF72D8E51297}" destId="{21EFE386-27E5-4959-8F06-C0F3C1FB582C}" srcOrd="3" destOrd="0" parTransId="{B04180A9-CBCD-4240-BA1A-76065827831E}" sibTransId="{77B5BB27-7400-403E-BA65-7DE3C40E9995}"/>
    <dgm:cxn modelId="{CED2F8BA-7505-4F2C-85DA-96027EC98C6A}" srcId="{AC24BF2E-9289-4243-BB60-12613D85E4B2}" destId="{7E29521C-B4CE-4C35-9EAB-0E6D9934A564}" srcOrd="1" destOrd="0" parTransId="{B53F7E97-0ECD-40DD-A9AD-EC4C1E706D75}" sibTransId="{324010AB-0B00-4211-BFC1-229A6AB728FE}"/>
    <dgm:cxn modelId="{0DC7FE75-CCCC-4F98-911A-2242D3317192}" type="presOf" srcId="{B53F7E97-0ECD-40DD-A9AD-EC4C1E706D75}" destId="{223CD872-E0F8-4F53-9A01-DBA23CD623EE}" srcOrd="0" destOrd="0" presId="urn:microsoft.com/office/officeart/2005/8/layout/orgChart1"/>
    <dgm:cxn modelId="{804B6842-9B9A-4280-AFD7-28389AC00434}" srcId="{D73F723F-5892-4AE3-B966-69146B4043B5}" destId="{A63E087A-53D6-433E-9EC7-71F9F9D2C221}" srcOrd="8" destOrd="0" parTransId="{AEB6DF42-6599-4BB8-826D-B09053A443D2}" sibTransId="{96CAABC3-C104-4967-A3D3-FEB6E1AE533D}"/>
    <dgm:cxn modelId="{8DFFD2AD-1F5F-49EA-BEF2-51CF8B74E8F3}" srcId="{D73F723F-5892-4AE3-B966-69146B4043B5}" destId="{9EBE3CED-256F-40C4-86D2-C1ADCAB50A19}" srcOrd="5" destOrd="0" parTransId="{8D4E7C67-9DB4-49E1-978E-09E2ED8CFCCD}" sibTransId="{FC44E8C1-40E7-4D9B-9758-AAE6849AFCCB}"/>
    <dgm:cxn modelId="{D39B3037-5445-4470-8F9F-FA7501EE3DD1}" srcId="{D73F723F-5892-4AE3-B966-69146B4043B5}" destId="{809CA064-234D-4773-B51F-BBDFA63FAAF5}" srcOrd="6" destOrd="0" parTransId="{F61D2E48-8455-43E1-9CBC-2C74E3ABE358}" sibTransId="{2049490A-DC16-4418-A64A-045EA07EE7EF}"/>
    <dgm:cxn modelId="{B38DB698-C094-4527-AD4A-09F53F67DBF1}" type="presOf" srcId="{809CA064-234D-4773-B51F-BBDFA63FAAF5}" destId="{45509B40-AD28-4060-9E86-AE9E05DF24D9}" srcOrd="1" destOrd="0" presId="urn:microsoft.com/office/officeart/2005/8/layout/orgChart1"/>
    <dgm:cxn modelId="{A4E78707-06EE-4564-9DCE-5B6F3AAFE484}" type="presOf" srcId="{9A23A520-86B8-4DA6-9A32-0BC91B94F22A}" destId="{52A9005D-FFA0-4C0A-ADFD-DEEC17AFCB5A}" srcOrd="1" destOrd="0" presId="urn:microsoft.com/office/officeart/2005/8/layout/orgChart1"/>
    <dgm:cxn modelId="{6AE82BC2-49B4-470E-99D8-441C6B9153DD}" type="presOf" srcId="{809CA064-234D-4773-B51F-BBDFA63FAAF5}" destId="{19D62DA1-E847-4B29-A148-5FBA8B690BFA}" srcOrd="0" destOrd="0" presId="urn:microsoft.com/office/officeart/2005/8/layout/orgChart1"/>
    <dgm:cxn modelId="{2D84F80D-4A2A-44ED-AE12-4097B61C90E3}" type="presOf" srcId="{FEC33207-D931-4493-B9A8-CE2605390635}" destId="{C4161921-0A00-4B2F-8120-6C0D700DAE03}" srcOrd="1" destOrd="0" presId="urn:microsoft.com/office/officeart/2005/8/layout/orgChart1"/>
    <dgm:cxn modelId="{4B12C6B7-2C9A-46CE-8544-56F03F51129D}" type="presOf" srcId="{A88F2F05-F51C-455F-93B5-9B8F2B2F25BF}" destId="{A8793FE7-58B5-4912-84BB-3C409DD3B3D6}" srcOrd="0" destOrd="0" presId="urn:microsoft.com/office/officeart/2005/8/layout/orgChart1"/>
    <dgm:cxn modelId="{79A05650-B889-4BE3-87EF-E704C5AB837B}" srcId="{D73F723F-5892-4AE3-B966-69146B4043B5}" destId="{25039002-0974-4D5A-B183-A4FD1C2F1EDF}" srcOrd="4" destOrd="0" parTransId="{3202AE0F-85E9-4871-A918-E5511DDD1850}" sibTransId="{AD7DA208-FBC4-4062-9CB9-63375AC1CF56}"/>
    <dgm:cxn modelId="{0F1F3F57-0638-439A-9CFC-BF38384C633B}" type="presOf" srcId="{AE8903A4-227F-439B-9C34-F077DA509DED}" destId="{4D11B3A5-E89C-4579-8622-32FDA4B9B5F8}" srcOrd="1" destOrd="0" presId="urn:microsoft.com/office/officeart/2005/8/layout/orgChart1"/>
    <dgm:cxn modelId="{33B22FF6-CBED-4C86-828F-F1E9CF6316E1}" type="presOf" srcId="{57A3740D-4706-4DBF-9478-847FB038DAD1}" destId="{56F7920E-5B05-4A2B-A3F3-D161DAFAA172}" srcOrd="0" destOrd="0" presId="urn:microsoft.com/office/officeart/2005/8/layout/orgChart1"/>
    <dgm:cxn modelId="{2EFB3A0D-A8E7-4D8C-A0B3-2EE8A925B226}" type="presOf" srcId="{019ABAA1-8258-4E8D-9B67-31D174A1CCAE}" destId="{0A3A4D97-21C5-4FAE-BDCA-EB6E9DBA37C5}" srcOrd="0" destOrd="0" presId="urn:microsoft.com/office/officeart/2005/8/layout/orgChart1"/>
    <dgm:cxn modelId="{1372049C-1D76-493F-B981-65965FC14781}" type="presOf" srcId="{F51561F7-3F8C-4EF2-9D3C-E4824FDBBE98}" destId="{D455164C-FA31-4DCE-A484-D5F347621F93}" srcOrd="1" destOrd="0" presId="urn:microsoft.com/office/officeart/2005/8/layout/orgChart1"/>
    <dgm:cxn modelId="{1DC33322-A815-40B7-8DBB-5112FCC820F1}" type="presOf" srcId="{9EBE3CED-256F-40C4-86D2-C1ADCAB50A19}" destId="{13AE9839-60AE-46DE-B51C-F0E11D8F2C58}" srcOrd="1" destOrd="0" presId="urn:microsoft.com/office/officeart/2005/8/layout/orgChart1"/>
    <dgm:cxn modelId="{6A764EC7-7CBB-4F93-B7E9-7725F7204644}" type="presOf" srcId="{AC24BF2E-9289-4243-BB60-12613D85E4B2}" destId="{092F8B0D-2745-4B60-BE65-7C9F9747D6E9}" srcOrd="0" destOrd="0" presId="urn:microsoft.com/office/officeart/2005/8/layout/orgChart1"/>
    <dgm:cxn modelId="{0DBF1D5A-416A-4633-B5CA-29437753E1FF}" type="presOf" srcId="{DA4331AB-498F-43D8-A1CB-D16E27DABE02}" destId="{52C3EBB3-397C-4BCD-8740-3214765389B9}" srcOrd="0" destOrd="0" presId="urn:microsoft.com/office/officeart/2005/8/layout/orgChart1"/>
    <dgm:cxn modelId="{D2021700-527E-4772-B5CB-152E2CE56DF6}" srcId="{78D99FBF-CB82-4683-BEAC-ED811D18BABC}" destId="{42561A28-346D-46FB-9562-C0F05E71E7CB}" srcOrd="1" destOrd="0" parTransId="{A88F2F05-F51C-455F-93B5-9B8F2B2F25BF}" sibTransId="{D317EC9D-8092-4942-835B-00105C5F8932}"/>
    <dgm:cxn modelId="{46206F5A-EE82-4460-A421-22364FB190C0}" type="presOf" srcId="{2CE7E1D0-984A-461A-97F0-A2B5F80F77E5}" destId="{0FA320F9-45AD-4FE8-AD49-89F067C7A629}" srcOrd="1" destOrd="0" presId="urn:microsoft.com/office/officeart/2005/8/layout/orgChart1"/>
    <dgm:cxn modelId="{95EC361C-E495-4C68-9BA7-D554CFC68934}" type="presOf" srcId="{9A23A520-86B8-4DA6-9A32-0BC91B94F22A}" destId="{57B4A5D9-064C-4A5E-A75E-DAAABA7677D7}" srcOrd="0" destOrd="0" presId="urn:microsoft.com/office/officeart/2005/8/layout/orgChart1"/>
    <dgm:cxn modelId="{4D019B92-FE6D-4B3D-863D-D7EECE360551}" type="presOf" srcId="{CEBCC7E3-C401-41C2-8C26-B9976588357A}" destId="{308CE9BB-32CA-4379-AA74-7A4625FD82F3}" srcOrd="1" destOrd="0" presId="urn:microsoft.com/office/officeart/2005/8/layout/orgChart1"/>
    <dgm:cxn modelId="{A734324C-22DA-406B-B236-05A886DDA2BF}" type="presOf" srcId="{A63E087A-53D6-433E-9EC7-71F9F9D2C221}" destId="{7C9FCBFC-E5F0-4529-A41F-BBAD99C0D4F1}" srcOrd="0" destOrd="0" presId="urn:microsoft.com/office/officeart/2005/8/layout/orgChart1"/>
    <dgm:cxn modelId="{192AECFB-5516-4904-9DE0-B01A6FA63F0C}" type="presOf" srcId="{2933F9E3-818D-414F-9BD1-180B5FD892A7}" destId="{CA7BF7E6-27CB-4067-875C-E628D60F079C}" srcOrd="0" destOrd="0" presId="urn:microsoft.com/office/officeart/2005/8/layout/orgChart1"/>
    <dgm:cxn modelId="{18F30861-E912-4614-8AF4-D82A11022845}" type="presOf" srcId="{87E6C670-ECC4-4D87-A2F7-51326AD8A4BD}" destId="{235D9335-08ED-4656-95F9-997A5BB9E67B}" srcOrd="0" destOrd="0" presId="urn:microsoft.com/office/officeart/2005/8/layout/orgChart1"/>
    <dgm:cxn modelId="{B14F385B-2B5E-4E06-BD15-042FBC706BE7}" type="presOf" srcId="{CA996133-6469-462B-8547-EB086F95B959}" destId="{8FB78AB0-0215-43FA-A45B-8606591EEB4E}" srcOrd="0" destOrd="0" presId="urn:microsoft.com/office/officeart/2005/8/layout/orgChart1"/>
    <dgm:cxn modelId="{D8513559-CDC1-40D0-B04B-BA67F52953FF}" type="presOf" srcId="{7038BBA9-8BA0-4C22-93A6-9420B4E896A4}" destId="{38965A07-B95A-4FBB-8C80-420F64B084BC}" srcOrd="1" destOrd="0" presId="urn:microsoft.com/office/officeart/2005/8/layout/orgChart1"/>
    <dgm:cxn modelId="{03380801-1BD7-48DB-86C0-0007CFD99DE8}" srcId="{41117C68-D680-4FFD-A7F1-0475D12828AA}" destId="{78D99FBF-CB82-4683-BEAC-ED811D18BABC}" srcOrd="1" destOrd="0" parTransId="{87E6C670-ECC4-4D87-A2F7-51326AD8A4BD}" sibTransId="{933ACE4B-EE1E-4E46-A2A8-B4A4804BA3C1}"/>
    <dgm:cxn modelId="{40D713B1-BAFB-4BA1-A61F-2B3291D56A86}" srcId="{AC24BF2E-9289-4243-BB60-12613D85E4B2}" destId="{11553BAC-4824-4586-A3BD-8C52BA1C101A}" srcOrd="3" destOrd="0" parTransId="{A2CC8758-A6DE-4F63-83CC-FF0D63061391}" sibTransId="{A5392F25-3F41-40D2-A4FB-F77BCAB3CE5E}"/>
    <dgm:cxn modelId="{DFC91290-2DBA-44CD-8CFA-77706A341239}" type="presOf" srcId="{42561A28-346D-46FB-9562-C0F05E71E7CB}" destId="{3A17AFED-7C58-43A2-A24D-AE8FE2AC46A7}" srcOrd="1" destOrd="0" presId="urn:microsoft.com/office/officeart/2005/8/layout/orgChart1"/>
    <dgm:cxn modelId="{11E2594C-4BF3-4256-9EE4-66243D2AB1AC}" srcId="{41117C68-D680-4FFD-A7F1-0475D12828AA}" destId="{D73F723F-5892-4AE3-B966-69146B4043B5}" srcOrd="3" destOrd="0" parTransId="{FD4756B5-1CBF-41E2-8E81-49E36C7D6038}" sibTransId="{3A61EDB6-3C97-4AAD-BEEE-8E4ED2F3E581}"/>
    <dgm:cxn modelId="{9E9606EA-583A-4CEA-A8D3-1A1CD2A111B2}" srcId="{58AEE8B8-67A0-45F5-90A3-EF72D8E51297}" destId="{4F3CD8CF-D2AB-4F5C-9B8A-5F8BD6755E5B}" srcOrd="1" destOrd="0" parTransId="{DA4331AB-498F-43D8-A1CB-D16E27DABE02}" sibTransId="{FC8AD632-199D-482B-A166-B3B0E8DAC8E0}"/>
    <dgm:cxn modelId="{7C7DF65B-88D2-45F1-BC2B-1E936B6556BB}" type="presOf" srcId="{86865779-2DD4-4085-8EE9-46419C2A7D95}" destId="{567149FF-3241-4EF4-AC02-FA0D9712BB8F}" srcOrd="0" destOrd="0" presId="urn:microsoft.com/office/officeart/2005/8/layout/orgChart1"/>
    <dgm:cxn modelId="{148E4BB0-698B-42F1-B4FC-48F914CB315F}" srcId="{58AEE8B8-67A0-45F5-90A3-EF72D8E51297}" destId="{7038BBA9-8BA0-4C22-93A6-9420B4E896A4}" srcOrd="0" destOrd="0" parTransId="{0AE4B4B4-68AB-424E-8713-A6B49BCF0E7C}" sibTransId="{1D0C8281-EDF6-4A96-B73E-C3A3C6528F1C}"/>
    <dgm:cxn modelId="{78F2865E-FD70-4891-BE22-35FA626D56D3}" type="presOf" srcId="{CEBCC7E3-C401-41C2-8C26-B9976588357A}" destId="{2E66ABB1-F271-47A3-9EF5-30918CDE2ACC}" srcOrd="0" destOrd="0" presId="urn:microsoft.com/office/officeart/2005/8/layout/orgChart1"/>
    <dgm:cxn modelId="{F8028E78-209F-461B-AFA3-EDC72C569BC8}" type="presOf" srcId="{7E29521C-B4CE-4C35-9EAB-0E6D9934A564}" destId="{84B2C0E9-6DD5-4CF0-8EC3-BBF07B9062DE}" srcOrd="1" destOrd="0" presId="urn:microsoft.com/office/officeart/2005/8/layout/orgChart1"/>
    <dgm:cxn modelId="{423AE492-0448-475D-AB6D-C64474ECE2F1}" type="presOf" srcId="{E12C5C76-7012-40DD-A5EA-293B91C676AA}" destId="{8F2FBFB6-F907-4E24-899F-9594FA878761}" srcOrd="0" destOrd="0" presId="urn:microsoft.com/office/officeart/2005/8/layout/orgChart1"/>
    <dgm:cxn modelId="{273633BC-1D8F-4D85-A2BD-915AE796498D}" type="presOf" srcId="{BF01DF5A-C769-4504-8B00-202147CD2064}" destId="{5CF2DF88-948F-40EA-A32C-404A8D5F104A}" srcOrd="0" destOrd="0" presId="urn:microsoft.com/office/officeart/2005/8/layout/orgChart1"/>
    <dgm:cxn modelId="{A334FC55-150F-4309-A2B9-25275A869039}" srcId="{58AEE8B8-67A0-45F5-90A3-EF72D8E51297}" destId="{AE11C033-8C99-4F0F-B5CA-DE5616783D74}" srcOrd="8" destOrd="0" parTransId="{14800541-93CB-40A8-BAFD-8A63CE9BFA76}" sibTransId="{F99640F8-4E32-42DF-86EC-A8751DBE819F}"/>
    <dgm:cxn modelId="{9868E0CC-95E1-479E-A965-51932C26F4C8}" type="presOf" srcId="{D73F723F-5892-4AE3-B966-69146B4043B5}" destId="{F216E7BC-DC06-4630-AB23-7A64F03A8458}" srcOrd="1" destOrd="0" presId="urn:microsoft.com/office/officeart/2005/8/layout/orgChart1"/>
    <dgm:cxn modelId="{967EE739-CAD0-4CFA-A674-082CDE08CA7E}" srcId="{58AEE8B8-67A0-45F5-90A3-EF72D8E51297}" destId="{F8C81B25-EA2A-44B0-8CE6-C9FF571C0FAF}" srcOrd="2" destOrd="0" parTransId="{57A3740D-4706-4DBF-9478-847FB038DAD1}" sibTransId="{A6C4A7F5-12D7-48A2-8900-265AFF6461F3}"/>
    <dgm:cxn modelId="{501E1248-5AED-432F-AE80-7993EDD2AAA6}" srcId="{76AF7E8E-570C-4B6F-955C-CBA77026F708}" destId="{41117C68-D680-4FFD-A7F1-0475D12828AA}" srcOrd="0" destOrd="0" parTransId="{4DB7AC34-9C0D-469D-A82C-7BF02045415F}" sibTransId="{78F3A6C3-22A8-49B8-BC85-C0E7FC401E17}"/>
    <dgm:cxn modelId="{A6EC83E1-D671-4A16-A8C8-38654215C51D}" type="presOf" srcId="{41117C68-D680-4FFD-A7F1-0475D12828AA}" destId="{6FA08FEF-5FA2-42D2-BEF7-2621B3408D5E}" srcOrd="1" destOrd="0" presId="urn:microsoft.com/office/officeart/2005/8/layout/orgChart1"/>
    <dgm:cxn modelId="{70325635-9FA0-40DC-AB42-7BF84A372C1F}" srcId="{58AEE8B8-67A0-45F5-90A3-EF72D8E51297}" destId="{FCA8DE1B-8972-4A0B-9FFB-B0C07391B653}" srcOrd="6" destOrd="0" parTransId="{45014FFA-9E6A-4945-A777-534E6C620B2A}" sibTransId="{2C45F170-D54E-447A-8A7D-FF7A33480300}"/>
    <dgm:cxn modelId="{A003BF59-6B19-4A9A-9CD5-71EDE4684AA6}" type="presOf" srcId="{FD4756B5-1CBF-41E2-8E81-49E36C7D6038}" destId="{265D6BE3-915E-4D89-8F4B-302971F7C01E}" srcOrd="0" destOrd="0" presId="urn:microsoft.com/office/officeart/2005/8/layout/orgChart1"/>
    <dgm:cxn modelId="{EC48813E-990A-4067-9161-EA7038A5EA7B}" type="presOf" srcId="{45014FFA-9E6A-4945-A777-534E6C620B2A}" destId="{C543BBC3-D118-4EB6-A59D-CD18050015A1}" srcOrd="0" destOrd="0" presId="urn:microsoft.com/office/officeart/2005/8/layout/orgChart1"/>
    <dgm:cxn modelId="{3803FF85-823F-4D61-BF1E-D13C1DD656C2}" type="presOf" srcId="{FCA8DE1B-8972-4A0B-9FFB-B0C07391B653}" destId="{5673BF37-39BB-44C6-AF11-2C1221ADEAA1}" srcOrd="1" destOrd="0" presId="urn:microsoft.com/office/officeart/2005/8/layout/orgChart1"/>
    <dgm:cxn modelId="{119FF8D8-6668-4480-BBD7-55565875587C}" type="presOf" srcId="{58AEE8B8-67A0-45F5-90A3-EF72D8E51297}" destId="{C161EDF7-7F59-4FB8-A51B-0A27E748A014}" srcOrd="0" destOrd="0" presId="urn:microsoft.com/office/officeart/2005/8/layout/orgChart1"/>
    <dgm:cxn modelId="{7FB55953-D69B-4B7D-B31C-8BF746567221}" type="presOf" srcId="{21EFE386-27E5-4959-8F06-C0F3C1FB582C}" destId="{C325542B-4AC6-4932-A364-8D9C5D14E7CA}" srcOrd="1" destOrd="0" presId="urn:microsoft.com/office/officeart/2005/8/layout/orgChart1"/>
    <dgm:cxn modelId="{A4C83EAF-B57B-4E8F-9ED2-389BD82EFA89}" type="presOf" srcId="{41117C68-D680-4FFD-A7F1-0475D12828AA}" destId="{6BB22363-7547-4B34-83D0-E0F86F9494C8}" srcOrd="0" destOrd="0" presId="urn:microsoft.com/office/officeart/2005/8/layout/orgChart1"/>
    <dgm:cxn modelId="{8DCC320A-9EEB-49DB-86F1-2595256F8EE0}" type="presOf" srcId="{9EDA67D0-1BD9-4FDE-90F2-6DA53AE9F98A}" destId="{CA6DC88B-70F7-43A5-A543-CB62E5DED7EF}" srcOrd="1" destOrd="0" presId="urn:microsoft.com/office/officeart/2005/8/layout/orgChart1"/>
    <dgm:cxn modelId="{D489E8F1-4527-4E8C-85AE-8857F716F152}" type="presOf" srcId="{11553BAC-4824-4586-A3BD-8C52BA1C101A}" destId="{BFB368E9-127D-40E7-8D26-3EE63E12D0FF}" srcOrd="0" destOrd="0" presId="urn:microsoft.com/office/officeart/2005/8/layout/orgChart1"/>
    <dgm:cxn modelId="{AFBA9714-EE40-4B68-8147-6D1C854DF45B}" type="presOf" srcId="{76AF7E8E-570C-4B6F-955C-CBA77026F708}" destId="{677AB3F5-183B-45DE-AB21-86EE8F24CF00}" srcOrd="0" destOrd="0" presId="urn:microsoft.com/office/officeart/2005/8/layout/orgChart1"/>
    <dgm:cxn modelId="{F2C2060E-4E21-4469-9E8D-93BF07F582A0}" type="presOf" srcId="{45EAE5E3-4E7C-4533-BAC1-B05445BAE107}" destId="{157F61AF-2452-4C59-9EC4-1ED4719E69E9}" srcOrd="0" destOrd="0" presId="urn:microsoft.com/office/officeart/2005/8/layout/orgChart1"/>
    <dgm:cxn modelId="{20993492-E80A-4E93-93F4-00C94EA1820C}" type="presOf" srcId="{AE11C033-8C99-4F0F-B5CA-DE5616783D74}" destId="{F0D34F33-7682-4506-A8A0-1D29FE11F0E2}" srcOrd="1" destOrd="0" presId="urn:microsoft.com/office/officeart/2005/8/layout/orgChart1"/>
    <dgm:cxn modelId="{9579EE43-3892-4DE6-B1E0-873F4CAF64AD}" type="presOf" srcId="{9EDA67D0-1BD9-4FDE-90F2-6DA53AE9F98A}" destId="{D50940F5-DE39-40A7-B520-BC9131EA5B4B}" srcOrd="0" destOrd="0" presId="urn:microsoft.com/office/officeart/2005/8/layout/orgChart1"/>
    <dgm:cxn modelId="{67090D8B-DBAF-4F35-8A51-416B609CF004}" type="presOf" srcId="{14800541-93CB-40A8-BAFD-8A63CE9BFA76}" destId="{64AA47AF-35AB-48A0-9FF8-3B025987B105}" srcOrd="0" destOrd="0" presId="urn:microsoft.com/office/officeart/2005/8/layout/orgChart1"/>
    <dgm:cxn modelId="{6CD31F5B-4B85-4F05-87AE-73A5E818754B}" type="presOf" srcId="{D7CD5440-DF5B-4DCC-9C70-3D9FD5C5626F}" destId="{3690A637-2EF3-43A1-B59F-D6DE6DABC30C}" srcOrd="1" destOrd="0" presId="urn:microsoft.com/office/officeart/2005/8/layout/orgChart1"/>
    <dgm:cxn modelId="{FF3746CF-C561-4DA1-AB6D-75918721CEAF}" type="presOf" srcId="{AC24BF2E-9289-4243-BB60-12613D85E4B2}" destId="{29FD76FB-E775-452F-9A19-0AFA4CF414A5}" srcOrd="1" destOrd="0" presId="urn:microsoft.com/office/officeart/2005/8/layout/orgChart1"/>
    <dgm:cxn modelId="{FC617764-D924-4775-9AA1-2EDC55BAE9E0}" type="presOf" srcId="{45EAE5E3-4E7C-4533-BAC1-B05445BAE107}" destId="{117B0A16-0ACD-4F10-A3E4-935393C85887}" srcOrd="1" destOrd="0" presId="urn:microsoft.com/office/officeart/2005/8/layout/orgChart1"/>
    <dgm:cxn modelId="{99CC0224-0F6A-4BEA-A14C-EB31048FD0DF}" type="presOf" srcId="{2CE7E1D0-984A-461A-97F0-A2B5F80F77E5}" destId="{7DCDD71F-9027-4CC6-91C3-FC24984DE0AB}" srcOrd="0" destOrd="0" presId="urn:microsoft.com/office/officeart/2005/8/layout/orgChart1"/>
    <dgm:cxn modelId="{2F0BDC6E-EFF2-4DFC-95CD-7F5A5F1A4E4E}" srcId="{D73F723F-5892-4AE3-B966-69146B4043B5}" destId="{D7CD5440-DF5B-4DCC-9C70-3D9FD5C5626F}" srcOrd="3" destOrd="0" parTransId="{EE9CD62F-CF9B-4116-B177-56AE9E29F3B1}" sibTransId="{54F03DE8-BEF6-46BE-A8CB-DD98EA57E0EA}"/>
    <dgm:cxn modelId="{262F71F6-CEF4-43F4-A483-4CEAB1524864}" srcId="{58AEE8B8-67A0-45F5-90A3-EF72D8E51297}" destId="{2CE7E1D0-984A-461A-97F0-A2B5F80F77E5}" srcOrd="7" destOrd="0" parTransId="{F8832EA3-E0F2-4934-A2CB-EA178989348B}" sibTransId="{070C1869-67D5-444B-B72E-30B7B3AFCBD4}"/>
    <dgm:cxn modelId="{F9E7EA2E-1564-4166-9290-A691D9744D43}" type="presOf" srcId="{A63E087A-53D6-433E-9EC7-71F9F9D2C221}" destId="{F04AB5C4-7875-465E-8093-CFE87DB047B2}" srcOrd="1" destOrd="0" presId="urn:microsoft.com/office/officeart/2005/8/layout/orgChart1"/>
    <dgm:cxn modelId="{58B7BE27-46A2-482D-8116-6AFC53734A3B}" type="presOf" srcId="{F8C81B25-EA2A-44B0-8CE6-C9FF571C0FAF}" destId="{E01F30F3-0F4D-44BF-8A20-8CE5D5F94098}" srcOrd="1" destOrd="0" presId="urn:microsoft.com/office/officeart/2005/8/layout/orgChart1"/>
    <dgm:cxn modelId="{0CE45685-E4A6-41DA-8448-305CFE913C92}" type="presOf" srcId="{AE8903A4-227F-439B-9C34-F077DA509DED}" destId="{0C0F2D68-2B6C-463C-AECB-018AD8371371}" srcOrd="0" destOrd="0" presId="urn:microsoft.com/office/officeart/2005/8/layout/orgChart1"/>
    <dgm:cxn modelId="{27E9DF14-6989-4A40-84B8-D9D62B9494BB}" type="presOf" srcId="{F51561F7-3F8C-4EF2-9D3C-E4824FDBBE98}" destId="{D1A9E485-901E-46E4-B02D-1A896ACB0EE3}" srcOrd="0" destOrd="0" presId="urn:microsoft.com/office/officeart/2005/8/layout/orgChart1"/>
    <dgm:cxn modelId="{DE6AE368-46B6-4ED8-8B84-04ECC1270FDF}" type="presOf" srcId="{E02A806B-B186-429C-A109-AE5061853BB4}" destId="{7AC0E550-FCAC-4CCB-8919-89135C59554A}" srcOrd="0" destOrd="0" presId="urn:microsoft.com/office/officeart/2005/8/layout/orgChart1"/>
    <dgm:cxn modelId="{533BBD7F-492F-4494-85ED-BC1FC81CCD09}" srcId="{58AEE8B8-67A0-45F5-90A3-EF72D8E51297}" destId="{9EDA67D0-1BD9-4FDE-90F2-6DA53AE9F98A}" srcOrd="4" destOrd="0" parTransId="{551EBC1E-74D8-4C06-986F-EB5C450AD939}" sibTransId="{2D330CC2-225C-4717-B958-5E4EE407C634}"/>
    <dgm:cxn modelId="{2087F347-ED3B-4A9F-8139-7D6EC75CC15A}" type="presOf" srcId="{B04180A9-CBCD-4240-BA1A-76065827831E}" destId="{CBE6D34C-9434-4BA4-B5B5-F03C16CF8756}" srcOrd="0" destOrd="0" presId="urn:microsoft.com/office/officeart/2005/8/layout/orgChart1"/>
    <dgm:cxn modelId="{08B94757-D1CB-48F0-A1FC-1925A3FEB131}" type="presOf" srcId="{E02A806B-B186-429C-A109-AE5061853BB4}" destId="{5684881E-96D7-456C-BA5C-D9961307A010}" srcOrd="1" destOrd="0" presId="urn:microsoft.com/office/officeart/2005/8/layout/orgChart1"/>
    <dgm:cxn modelId="{EF20A9B9-51D2-4F4D-A3CB-B3CB1588B198}" type="presOf" srcId="{AEB6DF42-6599-4BB8-826D-B09053A443D2}" destId="{6EA6E8C6-4270-4DCC-A483-489914ACC13C}" srcOrd="0" destOrd="0" presId="urn:microsoft.com/office/officeart/2005/8/layout/orgChart1"/>
    <dgm:cxn modelId="{0625672B-5057-42ED-B039-12CEFF7C738E}" type="presOf" srcId="{7E29521C-B4CE-4C35-9EAB-0E6D9934A564}" destId="{E7EF9FF8-DDA5-4382-80A8-46E9F917BB23}" srcOrd="0" destOrd="0" presId="urn:microsoft.com/office/officeart/2005/8/layout/orgChart1"/>
    <dgm:cxn modelId="{DE931464-3217-4CD5-98A5-F81AE9F4B5E5}" srcId="{D73F723F-5892-4AE3-B966-69146B4043B5}" destId="{B8170EBF-39AF-4D0A-BAD0-000C7C8D3FA1}" srcOrd="9" destOrd="0" parTransId="{26F6CA93-88D8-4124-A37F-633047366120}" sibTransId="{2CC71866-3591-4CC1-B37B-D8C16F597BC5}"/>
    <dgm:cxn modelId="{513B02ED-7A7D-4A90-BCE5-6F3E9E22231D}" type="presOf" srcId="{D7CD5440-DF5B-4DCC-9C70-3D9FD5C5626F}" destId="{15C6DA21-C740-45AD-837C-DA3FAAF4B07B}" srcOrd="0" destOrd="0" presId="urn:microsoft.com/office/officeart/2005/8/layout/orgChart1"/>
    <dgm:cxn modelId="{68E0F496-0F0E-448D-A1E8-597751E2CA1E}" type="presOf" srcId="{11553BAC-4824-4586-A3BD-8C52BA1C101A}" destId="{2DB82D05-FEB0-4853-8AE7-0D517A1AF490}" srcOrd="1" destOrd="0" presId="urn:microsoft.com/office/officeart/2005/8/layout/orgChart1"/>
    <dgm:cxn modelId="{830121AB-9492-4047-BA83-355B20CEA366}" type="presOf" srcId="{0AE4B4B4-68AB-424E-8713-A6B49BCF0E7C}" destId="{57888364-9AD7-4874-A280-8CCCA939D48F}" srcOrd="0" destOrd="0" presId="urn:microsoft.com/office/officeart/2005/8/layout/orgChart1"/>
    <dgm:cxn modelId="{AB0B0B83-D342-4D02-991D-951E8E982C5C}" type="presOf" srcId="{F61D2E48-8455-43E1-9CBC-2C74E3ABE358}" destId="{88C99A0D-7B83-4520-9E34-9EA1549E1842}" srcOrd="0" destOrd="0" presId="urn:microsoft.com/office/officeart/2005/8/layout/orgChart1"/>
    <dgm:cxn modelId="{04B96FF0-295A-4D0D-87DD-3F70EA9CF793}" type="presOf" srcId="{EE9CD62F-CF9B-4116-B177-56AE9E29F3B1}" destId="{87103A66-02CF-4393-B8C2-A8E84900DF42}" srcOrd="0" destOrd="0" presId="urn:microsoft.com/office/officeart/2005/8/layout/orgChart1"/>
    <dgm:cxn modelId="{AE48D24A-1265-40B7-B45A-EEFA637B511E}" type="presOf" srcId="{3202AE0F-85E9-4871-A918-E5511DDD1850}" destId="{E1130756-C641-4CBD-929F-97C5A67E3D4F}" srcOrd="0" destOrd="0" presId="urn:microsoft.com/office/officeart/2005/8/layout/orgChart1"/>
    <dgm:cxn modelId="{83D2C7C4-A9EF-4FC1-A3DB-1209F840E80E}" type="presOf" srcId="{2933F9E3-818D-414F-9BD1-180B5FD892A7}" destId="{CEAA6503-FCFF-4A24-A089-346E50664330}" srcOrd="1" destOrd="0" presId="urn:microsoft.com/office/officeart/2005/8/layout/orgChart1"/>
    <dgm:cxn modelId="{D533C323-8949-4D7D-A161-91390DC2336C}" type="presOf" srcId="{2E83C8B1-2948-406B-AC29-94C952384D64}" destId="{D09922F2-F749-45F6-AEDC-2C5511D1DE53}" srcOrd="0" destOrd="0" presId="urn:microsoft.com/office/officeart/2005/8/layout/orgChart1"/>
    <dgm:cxn modelId="{30858EE5-7E13-4E66-B8A6-EDEB25E9C145}" type="presOf" srcId="{25039002-0974-4D5A-B183-A4FD1C2F1EDF}" destId="{7C36300B-02FA-445C-B70A-A6537F6376FF}" srcOrd="0" destOrd="0" presId="urn:microsoft.com/office/officeart/2005/8/layout/orgChart1"/>
    <dgm:cxn modelId="{4E615D11-04B8-4E53-8738-EEAF576AE5B6}" type="presOf" srcId="{FCA8DE1B-8972-4A0B-9FFB-B0C07391B653}" destId="{1A566AB5-ECAE-41D2-A77A-54901865377E}" srcOrd="0" destOrd="0" presId="urn:microsoft.com/office/officeart/2005/8/layout/orgChart1"/>
    <dgm:cxn modelId="{8EB6C3FD-7C68-41BF-A798-12CF518038F6}" type="presOf" srcId="{551EBC1E-74D8-4C06-986F-EB5C450AD939}" destId="{D1F2F63C-186C-4812-A824-03C54943FC08}" srcOrd="0" destOrd="0" presId="urn:microsoft.com/office/officeart/2005/8/layout/orgChart1"/>
    <dgm:cxn modelId="{1F4CE9CA-876A-4D85-8664-1EE7216286B8}" srcId="{58AEE8B8-67A0-45F5-90A3-EF72D8E51297}" destId="{F51561F7-3F8C-4EF2-9D3C-E4824FDBBE98}" srcOrd="5" destOrd="0" parTransId="{E12C5C76-7012-40DD-A5EA-293B91C676AA}" sibTransId="{D72E7573-4D73-4539-B06A-A7949263540F}"/>
    <dgm:cxn modelId="{8FDE403D-4E49-4A0E-9B09-D6FBB8098BB6}" type="presOf" srcId="{78D99FBF-CB82-4683-BEAC-ED811D18BABC}" destId="{83666E69-D8F3-40F6-9EEA-F5F0159C745E}" srcOrd="0" destOrd="0" presId="urn:microsoft.com/office/officeart/2005/8/layout/orgChart1"/>
    <dgm:cxn modelId="{8F3FBBC6-8F18-48A8-9832-B3C75C62FD89}" type="presOf" srcId="{28A97AA7-71F5-4882-9B94-9CF6FF5BCA28}" destId="{F9EDC58B-3F52-4D18-A442-80FD17EDF13D}" srcOrd="0" destOrd="0" presId="urn:microsoft.com/office/officeart/2005/8/layout/orgChart1"/>
    <dgm:cxn modelId="{66ACCBCB-BD88-4629-B9B2-E6A508FD816B}" srcId="{D73F723F-5892-4AE3-B966-69146B4043B5}" destId="{FEC33207-D931-4493-B9A8-CE2605390635}" srcOrd="1" destOrd="0" parTransId="{6FBF9607-3D53-42A3-9F49-6CF074D346C3}" sibTransId="{64526333-46B0-4EF3-BE76-D6A1FB964306}"/>
    <dgm:cxn modelId="{29E16BD2-E64D-4E97-AC2A-EA8E7DAD1224}" srcId="{AC24BF2E-9289-4243-BB60-12613D85E4B2}" destId="{9A23A520-86B8-4DA6-9A32-0BC91B94F22A}" srcOrd="2" destOrd="0" parTransId="{CA996133-6469-462B-8547-EB086F95B959}" sibTransId="{9AC2E7CA-7C95-46C5-988A-3750C1DA438B}"/>
    <dgm:cxn modelId="{24350BAB-099C-4AC6-A97B-061FE255CB96}" srcId="{D73F723F-5892-4AE3-B966-69146B4043B5}" destId="{AE8903A4-227F-439B-9C34-F077DA509DED}" srcOrd="2" destOrd="0" parTransId="{E5C4AB6C-E83F-4D83-B84E-7AE94C913F9F}" sibTransId="{CCD27CC2-E744-4218-BEAB-C045F01FD638}"/>
    <dgm:cxn modelId="{E8025988-6C5C-4D61-A25C-6448EC9B702E}" type="presOf" srcId="{78D99FBF-CB82-4683-BEAC-ED811D18BABC}" destId="{5FCD9C9F-E708-4125-A881-B779F2951D13}" srcOrd="1" destOrd="0" presId="urn:microsoft.com/office/officeart/2005/8/layout/orgChart1"/>
    <dgm:cxn modelId="{A725D3C4-3E6C-497B-9D24-2250137C30F3}" type="presOf" srcId="{AE11C033-8C99-4F0F-B5CA-DE5616783D74}" destId="{03B90085-B58A-43E2-A14B-5D064CA49364}" srcOrd="0" destOrd="0" presId="urn:microsoft.com/office/officeart/2005/8/layout/orgChart1"/>
    <dgm:cxn modelId="{6AD938FF-74C0-41D4-BE08-31DE503292EA}" srcId="{AC24BF2E-9289-4243-BB60-12613D85E4B2}" destId="{45EAE5E3-4E7C-4533-BAC1-B05445BAE107}" srcOrd="0" destOrd="0" parTransId="{28A97AA7-71F5-4882-9B94-9CF6FF5BCA28}" sibTransId="{39B807CD-75D9-436E-B6DE-1EF9133B0CAA}"/>
    <dgm:cxn modelId="{72406C74-FB01-4047-A2B3-B5DF091A6EBE}" type="presOf" srcId="{F8C81B25-EA2A-44B0-8CE6-C9FF571C0FAF}" destId="{CED90E8C-3823-4D90-816E-A7570FBCF634}" srcOrd="0" destOrd="0" presId="urn:microsoft.com/office/officeart/2005/8/layout/orgChart1"/>
    <dgm:cxn modelId="{4BD211AC-5D1C-4CFE-97A9-5938892DBD19}" type="presOf" srcId="{9EBE3CED-256F-40C4-86D2-C1ADCAB50A19}" destId="{987071CA-4254-4E59-8E1C-067D4FEF41E8}" srcOrd="0" destOrd="0" presId="urn:microsoft.com/office/officeart/2005/8/layout/orgChart1"/>
    <dgm:cxn modelId="{B659E7C3-086A-4F7B-9281-CBF8F2854AB5}" type="presOf" srcId="{4F3CD8CF-D2AB-4F5C-9B8A-5F8BD6755E5B}" destId="{1A00390F-E81C-4AF7-8007-734CD2C3BF80}" srcOrd="0" destOrd="0" presId="urn:microsoft.com/office/officeart/2005/8/layout/orgChart1"/>
    <dgm:cxn modelId="{E6A63DEF-5B42-495A-9A30-1D1E09FB5C45}" type="presOf" srcId="{FEC33207-D931-4493-B9A8-CE2605390635}" destId="{523BD39E-C7C5-4960-B865-3E93C962A670}" srcOrd="0" destOrd="0" presId="urn:microsoft.com/office/officeart/2005/8/layout/orgChart1"/>
    <dgm:cxn modelId="{EEDADC41-C217-400E-8EA0-3C104FB4A564}" type="presOf" srcId="{8D4E7C67-9DB4-49E1-978E-09E2ED8CFCCD}" destId="{6C369297-1954-4484-958E-42EB448C83F7}" srcOrd="0" destOrd="0" presId="urn:microsoft.com/office/officeart/2005/8/layout/orgChart1"/>
    <dgm:cxn modelId="{6E1D6570-CDAC-48F1-918B-7A2D1A7CABA3}" type="presOf" srcId="{21EFE386-27E5-4959-8F06-C0F3C1FB582C}" destId="{16FD1B84-5DC3-444A-8A67-D0C3AB988FC0}" srcOrd="0" destOrd="0" presId="urn:microsoft.com/office/officeart/2005/8/layout/orgChart1"/>
    <dgm:cxn modelId="{3A608B8B-BEC0-4081-A867-2922E80D306A}" type="presOf" srcId="{D73F723F-5892-4AE3-B966-69146B4043B5}" destId="{311B275B-42BE-459C-92A0-D0EDC5A5EB60}" srcOrd="0" destOrd="0" presId="urn:microsoft.com/office/officeart/2005/8/layout/orgChart1"/>
    <dgm:cxn modelId="{7D8DC456-7E99-4637-8F36-28BB2511E0CA}" type="presOf" srcId="{26F6CA93-88D8-4124-A37F-633047366120}" destId="{73877E41-C84C-4422-BA0C-AE2AFA128A09}" srcOrd="0" destOrd="0" presId="urn:microsoft.com/office/officeart/2005/8/layout/orgChart1"/>
    <dgm:cxn modelId="{E0B47CA9-9F42-4AD7-BAB8-FB7D44CF241B}" type="presOf" srcId="{737F470A-D548-4989-8D84-8274B90AC60B}" destId="{62AC8F4B-7C93-40D4-8609-63B2073AA32A}" srcOrd="0" destOrd="0" presId="urn:microsoft.com/office/officeart/2005/8/layout/orgChart1"/>
    <dgm:cxn modelId="{BC594D94-BF3B-44C7-98FF-D2470987513E}" srcId="{41117C68-D680-4FFD-A7F1-0475D12828AA}" destId="{AC24BF2E-9289-4243-BB60-12613D85E4B2}" srcOrd="2" destOrd="0" parTransId="{2E83C8B1-2948-406B-AC29-94C952384D64}" sibTransId="{ACA67C59-9845-4589-BDB0-F430C75E9F2B}"/>
    <dgm:cxn modelId="{4DB0C12C-778E-47D8-83E5-8257551914A0}" srcId="{78D99FBF-CB82-4683-BEAC-ED811D18BABC}" destId="{E02A806B-B186-429C-A109-AE5061853BB4}" srcOrd="0" destOrd="0" parTransId="{86865779-2DD4-4085-8EE9-46419C2A7D95}" sibTransId="{436A50F3-BCDC-4E19-9CB4-ED2FCCA6208C}"/>
    <dgm:cxn modelId="{61FB2836-9608-4695-BC9D-1A26234A6A76}" type="presParOf" srcId="{677AB3F5-183B-45DE-AB21-86EE8F24CF00}" destId="{2C2549BC-7423-447B-A72D-FEDE30404EAB}" srcOrd="0" destOrd="0" presId="urn:microsoft.com/office/officeart/2005/8/layout/orgChart1"/>
    <dgm:cxn modelId="{23EA9216-580F-45D1-B53D-DCFCA809E63F}" type="presParOf" srcId="{2C2549BC-7423-447B-A72D-FEDE30404EAB}" destId="{A22AFDFA-3451-48E4-8C7F-17314DF89D5A}" srcOrd="0" destOrd="0" presId="urn:microsoft.com/office/officeart/2005/8/layout/orgChart1"/>
    <dgm:cxn modelId="{959A4F89-5869-4B12-B1A5-3FF456B4567D}" type="presParOf" srcId="{A22AFDFA-3451-48E4-8C7F-17314DF89D5A}" destId="{6BB22363-7547-4B34-83D0-E0F86F9494C8}" srcOrd="0" destOrd="0" presId="urn:microsoft.com/office/officeart/2005/8/layout/orgChart1"/>
    <dgm:cxn modelId="{1E64DED0-FB4A-4E05-909E-9AB93259121D}" type="presParOf" srcId="{A22AFDFA-3451-48E4-8C7F-17314DF89D5A}" destId="{6FA08FEF-5FA2-42D2-BEF7-2621B3408D5E}" srcOrd="1" destOrd="0" presId="urn:microsoft.com/office/officeart/2005/8/layout/orgChart1"/>
    <dgm:cxn modelId="{416866FD-EE23-4EA1-901C-DBA6B96D3C44}" type="presParOf" srcId="{2C2549BC-7423-447B-A72D-FEDE30404EAB}" destId="{44843F1B-9A87-4AED-88D3-1ABF880DCC6B}" srcOrd="1" destOrd="0" presId="urn:microsoft.com/office/officeart/2005/8/layout/orgChart1"/>
    <dgm:cxn modelId="{7923F0FA-1975-41AC-B047-7233302E8825}" type="presParOf" srcId="{44843F1B-9A87-4AED-88D3-1ABF880DCC6B}" destId="{5CF2DF88-948F-40EA-A32C-404A8D5F104A}" srcOrd="0" destOrd="0" presId="urn:microsoft.com/office/officeart/2005/8/layout/orgChart1"/>
    <dgm:cxn modelId="{824FC11A-F7F1-40F0-92B6-36A6B3CACF8B}" type="presParOf" srcId="{44843F1B-9A87-4AED-88D3-1ABF880DCC6B}" destId="{D91EB9ED-F8D5-4103-A3E4-9A318C4C7150}" srcOrd="1" destOrd="0" presId="urn:microsoft.com/office/officeart/2005/8/layout/orgChart1"/>
    <dgm:cxn modelId="{D6C771E8-BA25-4905-9909-C06AB297202E}" type="presParOf" srcId="{D91EB9ED-F8D5-4103-A3E4-9A318C4C7150}" destId="{313F724E-B2E4-471E-964A-D8E38B95EF69}" srcOrd="0" destOrd="0" presId="urn:microsoft.com/office/officeart/2005/8/layout/orgChart1"/>
    <dgm:cxn modelId="{8394A7EB-C48A-4517-8450-4BD03720E0C6}" type="presParOf" srcId="{313F724E-B2E4-471E-964A-D8E38B95EF69}" destId="{C161EDF7-7F59-4FB8-A51B-0A27E748A014}" srcOrd="0" destOrd="0" presId="urn:microsoft.com/office/officeart/2005/8/layout/orgChart1"/>
    <dgm:cxn modelId="{B0CE971E-82DD-4586-98B5-3226455D3A0E}" type="presParOf" srcId="{313F724E-B2E4-471E-964A-D8E38B95EF69}" destId="{E1196D9A-3423-4733-BC58-D60AD99FCEE3}" srcOrd="1" destOrd="0" presId="urn:microsoft.com/office/officeart/2005/8/layout/orgChart1"/>
    <dgm:cxn modelId="{945222FE-384C-4F84-B269-72A211637D2F}" type="presParOf" srcId="{D91EB9ED-F8D5-4103-A3E4-9A318C4C7150}" destId="{1A74F021-724A-454B-B0C7-250C63B7AFDF}" srcOrd="1" destOrd="0" presId="urn:microsoft.com/office/officeart/2005/8/layout/orgChart1"/>
    <dgm:cxn modelId="{5100DEC0-E1F1-4757-A1A9-557E2CBAE372}" type="presParOf" srcId="{1A74F021-724A-454B-B0C7-250C63B7AFDF}" destId="{57888364-9AD7-4874-A280-8CCCA939D48F}" srcOrd="0" destOrd="0" presId="urn:microsoft.com/office/officeart/2005/8/layout/orgChart1"/>
    <dgm:cxn modelId="{CC6011D1-AECB-4166-9EEC-249C0C01F3D8}" type="presParOf" srcId="{1A74F021-724A-454B-B0C7-250C63B7AFDF}" destId="{0535F765-0272-4319-AAE8-A1B21FA4CA07}" srcOrd="1" destOrd="0" presId="urn:microsoft.com/office/officeart/2005/8/layout/orgChart1"/>
    <dgm:cxn modelId="{04140106-D05B-4AD9-B518-79DF8C8A32CD}" type="presParOf" srcId="{0535F765-0272-4319-AAE8-A1B21FA4CA07}" destId="{6EDD0038-BFF6-48D3-BCA5-21A9DEF55180}" srcOrd="0" destOrd="0" presId="urn:microsoft.com/office/officeart/2005/8/layout/orgChart1"/>
    <dgm:cxn modelId="{2BA16A9C-9C4E-4DB0-A50C-AC3FCB2B3C7A}" type="presParOf" srcId="{6EDD0038-BFF6-48D3-BCA5-21A9DEF55180}" destId="{A4EFA152-D7D0-4045-B080-CD7588A46E06}" srcOrd="0" destOrd="0" presId="urn:microsoft.com/office/officeart/2005/8/layout/orgChart1"/>
    <dgm:cxn modelId="{DA9CB539-3695-47B9-AF29-3393B3C607FE}" type="presParOf" srcId="{6EDD0038-BFF6-48D3-BCA5-21A9DEF55180}" destId="{38965A07-B95A-4FBB-8C80-420F64B084BC}" srcOrd="1" destOrd="0" presId="urn:microsoft.com/office/officeart/2005/8/layout/orgChart1"/>
    <dgm:cxn modelId="{908D9E31-5F5A-4F60-92FF-51CA1144A75A}" type="presParOf" srcId="{0535F765-0272-4319-AAE8-A1B21FA4CA07}" destId="{C8611178-73A7-4B3F-BF77-74D7F1480285}" srcOrd="1" destOrd="0" presId="urn:microsoft.com/office/officeart/2005/8/layout/orgChart1"/>
    <dgm:cxn modelId="{951A5A8A-B05C-4597-8EAF-0EDD6125ED32}" type="presParOf" srcId="{0535F765-0272-4319-AAE8-A1B21FA4CA07}" destId="{B0A28197-3AE4-4ED4-8DDB-98D27872EDFF}" srcOrd="2" destOrd="0" presId="urn:microsoft.com/office/officeart/2005/8/layout/orgChart1"/>
    <dgm:cxn modelId="{AC93CBCF-1243-4552-92ED-A150A0E229AC}" type="presParOf" srcId="{1A74F021-724A-454B-B0C7-250C63B7AFDF}" destId="{52C3EBB3-397C-4BCD-8740-3214765389B9}" srcOrd="2" destOrd="0" presId="urn:microsoft.com/office/officeart/2005/8/layout/orgChart1"/>
    <dgm:cxn modelId="{18230BD3-542B-4DB7-9967-E37C2F6B7427}" type="presParOf" srcId="{1A74F021-724A-454B-B0C7-250C63B7AFDF}" destId="{32D15857-6A10-4877-B03C-40FB96AB41D8}" srcOrd="3" destOrd="0" presId="urn:microsoft.com/office/officeart/2005/8/layout/orgChart1"/>
    <dgm:cxn modelId="{F17EBC73-C3BA-4144-BE84-49FA8A1FF8EA}" type="presParOf" srcId="{32D15857-6A10-4877-B03C-40FB96AB41D8}" destId="{85B1A850-3FAA-4832-8860-83A7404BEEDC}" srcOrd="0" destOrd="0" presId="urn:microsoft.com/office/officeart/2005/8/layout/orgChart1"/>
    <dgm:cxn modelId="{79F71AF5-8866-440B-A082-61527837C197}" type="presParOf" srcId="{85B1A850-3FAA-4832-8860-83A7404BEEDC}" destId="{1A00390F-E81C-4AF7-8007-734CD2C3BF80}" srcOrd="0" destOrd="0" presId="urn:microsoft.com/office/officeart/2005/8/layout/orgChart1"/>
    <dgm:cxn modelId="{330652E2-153F-409A-8474-59CEF935891D}" type="presParOf" srcId="{85B1A850-3FAA-4832-8860-83A7404BEEDC}" destId="{3CF69E8D-F12A-4743-9602-46DD85E3338D}" srcOrd="1" destOrd="0" presId="urn:microsoft.com/office/officeart/2005/8/layout/orgChart1"/>
    <dgm:cxn modelId="{E19697AB-CBC2-4651-9700-69A6DB9F6A42}" type="presParOf" srcId="{32D15857-6A10-4877-B03C-40FB96AB41D8}" destId="{7A00D930-13A7-49B1-A4F1-4DE605F2B8E2}" srcOrd="1" destOrd="0" presId="urn:microsoft.com/office/officeart/2005/8/layout/orgChart1"/>
    <dgm:cxn modelId="{07617384-DA38-45EE-94E2-39567E8FBA05}" type="presParOf" srcId="{32D15857-6A10-4877-B03C-40FB96AB41D8}" destId="{256BAD33-A930-4397-98CF-80E2FF3BD1D7}" srcOrd="2" destOrd="0" presId="urn:microsoft.com/office/officeart/2005/8/layout/orgChart1"/>
    <dgm:cxn modelId="{1AF5E91E-698B-4E34-9A36-45B97E0970A2}" type="presParOf" srcId="{1A74F021-724A-454B-B0C7-250C63B7AFDF}" destId="{56F7920E-5B05-4A2B-A3F3-D161DAFAA172}" srcOrd="4" destOrd="0" presId="urn:microsoft.com/office/officeart/2005/8/layout/orgChart1"/>
    <dgm:cxn modelId="{80930D64-6CAF-47C9-A78C-7471331B7E83}" type="presParOf" srcId="{1A74F021-724A-454B-B0C7-250C63B7AFDF}" destId="{08452C1F-1144-43B4-813F-8EE861B1EC48}" srcOrd="5" destOrd="0" presId="urn:microsoft.com/office/officeart/2005/8/layout/orgChart1"/>
    <dgm:cxn modelId="{98A2258D-883B-48F3-B26D-B6BEEC464CEF}" type="presParOf" srcId="{08452C1F-1144-43B4-813F-8EE861B1EC48}" destId="{A1CEBD4C-8640-425F-95EF-F03D0E43E791}" srcOrd="0" destOrd="0" presId="urn:microsoft.com/office/officeart/2005/8/layout/orgChart1"/>
    <dgm:cxn modelId="{5F9F79D5-C9EE-4F19-A2E4-660462361567}" type="presParOf" srcId="{A1CEBD4C-8640-425F-95EF-F03D0E43E791}" destId="{CED90E8C-3823-4D90-816E-A7570FBCF634}" srcOrd="0" destOrd="0" presId="urn:microsoft.com/office/officeart/2005/8/layout/orgChart1"/>
    <dgm:cxn modelId="{8E428D44-4681-4597-A356-B0BB425BF2E7}" type="presParOf" srcId="{A1CEBD4C-8640-425F-95EF-F03D0E43E791}" destId="{E01F30F3-0F4D-44BF-8A20-8CE5D5F94098}" srcOrd="1" destOrd="0" presId="urn:microsoft.com/office/officeart/2005/8/layout/orgChart1"/>
    <dgm:cxn modelId="{06ABF4F2-129D-42A7-ABE3-E721C3D25CF1}" type="presParOf" srcId="{08452C1F-1144-43B4-813F-8EE861B1EC48}" destId="{102F1B9A-62F3-4C8F-A715-72C06EA7D633}" srcOrd="1" destOrd="0" presId="urn:microsoft.com/office/officeart/2005/8/layout/orgChart1"/>
    <dgm:cxn modelId="{482A9D45-64C3-4A13-AC37-5368DCBD66E8}" type="presParOf" srcId="{08452C1F-1144-43B4-813F-8EE861B1EC48}" destId="{551A192E-6452-4222-8754-284577B52CF5}" srcOrd="2" destOrd="0" presId="urn:microsoft.com/office/officeart/2005/8/layout/orgChart1"/>
    <dgm:cxn modelId="{9903DDD1-54B4-4DC8-98AA-9CA456F7D219}" type="presParOf" srcId="{1A74F021-724A-454B-B0C7-250C63B7AFDF}" destId="{CBE6D34C-9434-4BA4-B5B5-F03C16CF8756}" srcOrd="6" destOrd="0" presId="urn:microsoft.com/office/officeart/2005/8/layout/orgChart1"/>
    <dgm:cxn modelId="{D5482886-D41C-4F85-A8F4-F45ADCB3663B}" type="presParOf" srcId="{1A74F021-724A-454B-B0C7-250C63B7AFDF}" destId="{9A194DAA-34F9-4939-B8F0-786E55CEFC5A}" srcOrd="7" destOrd="0" presId="urn:microsoft.com/office/officeart/2005/8/layout/orgChart1"/>
    <dgm:cxn modelId="{692F7F99-5985-4281-8B6A-AD49BB04218E}" type="presParOf" srcId="{9A194DAA-34F9-4939-B8F0-786E55CEFC5A}" destId="{230F8C3E-F3CD-407E-AD89-797DF5538C98}" srcOrd="0" destOrd="0" presId="urn:microsoft.com/office/officeart/2005/8/layout/orgChart1"/>
    <dgm:cxn modelId="{7F01F2AB-AC54-4357-8E66-24FF9FED05DD}" type="presParOf" srcId="{230F8C3E-F3CD-407E-AD89-797DF5538C98}" destId="{16FD1B84-5DC3-444A-8A67-D0C3AB988FC0}" srcOrd="0" destOrd="0" presId="urn:microsoft.com/office/officeart/2005/8/layout/orgChart1"/>
    <dgm:cxn modelId="{27651347-37B0-42A2-ACAD-7F6F97A8E61E}" type="presParOf" srcId="{230F8C3E-F3CD-407E-AD89-797DF5538C98}" destId="{C325542B-4AC6-4932-A364-8D9C5D14E7CA}" srcOrd="1" destOrd="0" presId="urn:microsoft.com/office/officeart/2005/8/layout/orgChart1"/>
    <dgm:cxn modelId="{DAFFDA35-87E6-4E4B-BBEF-ABACEA571850}" type="presParOf" srcId="{9A194DAA-34F9-4939-B8F0-786E55CEFC5A}" destId="{5FAF325D-2A5D-44BA-A0F7-D237891AF63E}" srcOrd="1" destOrd="0" presId="urn:microsoft.com/office/officeart/2005/8/layout/orgChart1"/>
    <dgm:cxn modelId="{EB418B27-43DD-4D69-937F-D73FB26855DA}" type="presParOf" srcId="{9A194DAA-34F9-4939-B8F0-786E55CEFC5A}" destId="{8143ECB4-F00C-4DE6-BB33-DF27CDB1BDAE}" srcOrd="2" destOrd="0" presId="urn:microsoft.com/office/officeart/2005/8/layout/orgChart1"/>
    <dgm:cxn modelId="{E9ACE27F-D442-4125-844D-4E51A05D9083}" type="presParOf" srcId="{1A74F021-724A-454B-B0C7-250C63B7AFDF}" destId="{D1F2F63C-186C-4812-A824-03C54943FC08}" srcOrd="8" destOrd="0" presId="urn:microsoft.com/office/officeart/2005/8/layout/orgChart1"/>
    <dgm:cxn modelId="{88FAC5BC-C9F0-449C-9CC2-FE59E9E45B9C}" type="presParOf" srcId="{1A74F021-724A-454B-B0C7-250C63B7AFDF}" destId="{5EA4C8C9-AFFC-4EC9-8712-E61129D639AB}" srcOrd="9" destOrd="0" presId="urn:microsoft.com/office/officeart/2005/8/layout/orgChart1"/>
    <dgm:cxn modelId="{99F68B2A-F734-4125-BEBC-27E04DCB0108}" type="presParOf" srcId="{5EA4C8C9-AFFC-4EC9-8712-E61129D639AB}" destId="{63D74627-2D51-4B9C-B442-9C32DFF62F88}" srcOrd="0" destOrd="0" presId="urn:microsoft.com/office/officeart/2005/8/layout/orgChart1"/>
    <dgm:cxn modelId="{7FA6930F-785A-4CAD-9AFA-FA65771B518F}" type="presParOf" srcId="{63D74627-2D51-4B9C-B442-9C32DFF62F88}" destId="{D50940F5-DE39-40A7-B520-BC9131EA5B4B}" srcOrd="0" destOrd="0" presId="urn:microsoft.com/office/officeart/2005/8/layout/orgChart1"/>
    <dgm:cxn modelId="{155EC593-3ECA-4FBD-B419-24A0AE73F486}" type="presParOf" srcId="{63D74627-2D51-4B9C-B442-9C32DFF62F88}" destId="{CA6DC88B-70F7-43A5-A543-CB62E5DED7EF}" srcOrd="1" destOrd="0" presId="urn:microsoft.com/office/officeart/2005/8/layout/orgChart1"/>
    <dgm:cxn modelId="{76701830-DD80-4693-B19C-691B123A2B4C}" type="presParOf" srcId="{5EA4C8C9-AFFC-4EC9-8712-E61129D639AB}" destId="{BE4EA6E3-32A8-456A-B7D8-10B1B4BCDE6D}" srcOrd="1" destOrd="0" presId="urn:microsoft.com/office/officeart/2005/8/layout/orgChart1"/>
    <dgm:cxn modelId="{508B345F-3C6A-4ABB-A429-84354AC0D751}" type="presParOf" srcId="{5EA4C8C9-AFFC-4EC9-8712-E61129D639AB}" destId="{A94704A8-DD8D-40B7-9D96-988E5B7D9C02}" srcOrd="2" destOrd="0" presId="urn:microsoft.com/office/officeart/2005/8/layout/orgChart1"/>
    <dgm:cxn modelId="{8EE42ABC-1037-4127-A1A7-2F3261A611AB}" type="presParOf" srcId="{1A74F021-724A-454B-B0C7-250C63B7AFDF}" destId="{8F2FBFB6-F907-4E24-899F-9594FA878761}" srcOrd="10" destOrd="0" presId="urn:microsoft.com/office/officeart/2005/8/layout/orgChart1"/>
    <dgm:cxn modelId="{C65F16C4-7B1A-436B-B8E9-599D5843C356}" type="presParOf" srcId="{1A74F021-724A-454B-B0C7-250C63B7AFDF}" destId="{0C0F8419-BFAC-4E65-A7F0-A23CB95AD878}" srcOrd="11" destOrd="0" presId="urn:microsoft.com/office/officeart/2005/8/layout/orgChart1"/>
    <dgm:cxn modelId="{62C71B9B-F63A-41C5-BA49-678EAE159D4A}" type="presParOf" srcId="{0C0F8419-BFAC-4E65-A7F0-A23CB95AD878}" destId="{8864033F-8D14-4524-B66B-0138CCA57F9B}" srcOrd="0" destOrd="0" presId="urn:microsoft.com/office/officeart/2005/8/layout/orgChart1"/>
    <dgm:cxn modelId="{99732D78-E02F-4C79-A568-31AA6F07A654}" type="presParOf" srcId="{8864033F-8D14-4524-B66B-0138CCA57F9B}" destId="{D1A9E485-901E-46E4-B02D-1A896ACB0EE3}" srcOrd="0" destOrd="0" presId="urn:microsoft.com/office/officeart/2005/8/layout/orgChart1"/>
    <dgm:cxn modelId="{ED838860-AEC4-4F53-BF04-E9A6A95BEBC7}" type="presParOf" srcId="{8864033F-8D14-4524-B66B-0138CCA57F9B}" destId="{D455164C-FA31-4DCE-A484-D5F347621F93}" srcOrd="1" destOrd="0" presId="urn:microsoft.com/office/officeart/2005/8/layout/orgChart1"/>
    <dgm:cxn modelId="{5BC32611-75E6-4C93-86F0-9AD4BF1D9779}" type="presParOf" srcId="{0C0F8419-BFAC-4E65-A7F0-A23CB95AD878}" destId="{F8992607-18B4-4DBA-A70D-1EF32B3A3967}" srcOrd="1" destOrd="0" presId="urn:microsoft.com/office/officeart/2005/8/layout/orgChart1"/>
    <dgm:cxn modelId="{BE73B43E-4581-4CE1-A00B-DABC295AF6FB}" type="presParOf" srcId="{0C0F8419-BFAC-4E65-A7F0-A23CB95AD878}" destId="{4A26E8BB-036B-432A-9E47-E26F7DFD9C52}" srcOrd="2" destOrd="0" presId="urn:microsoft.com/office/officeart/2005/8/layout/orgChart1"/>
    <dgm:cxn modelId="{37CEE70A-0E6B-45E1-B9C6-FE107C87177A}" type="presParOf" srcId="{1A74F021-724A-454B-B0C7-250C63B7AFDF}" destId="{C543BBC3-D118-4EB6-A59D-CD18050015A1}" srcOrd="12" destOrd="0" presId="urn:microsoft.com/office/officeart/2005/8/layout/orgChart1"/>
    <dgm:cxn modelId="{52FBCB9D-8324-462A-8714-5A6F87F433D2}" type="presParOf" srcId="{1A74F021-724A-454B-B0C7-250C63B7AFDF}" destId="{4A725597-A396-4D5F-89DE-6A8DB95B376D}" srcOrd="13" destOrd="0" presId="urn:microsoft.com/office/officeart/2005/8/layout/orgChart1"/>
    <dgm:cxn modelId="{9C5192B3-2858-4A54-8EFA-A4F9BABE772B}" type="presParOf" srcId="{4A725597-A396-4D5F-89DE-6A8DB95B376D}" destId="{BC0D17EC-F4A0-411D-BC2F-30BAEB52BE86}" srcOrd="0" destOrd="0" presId="urn:microsoft.com/office/officeart/2005/8/layout/orgChart1"/>
    <dgm:cxn modelId="{989DF2A1-D412-4F8E-A9FD-99348F5454A8}" type="presParOf" srcId="{BC0D17EC-F4A0-411D-BC2F-30BAEB52BE86}" destId="{1A566AB5-ECAE-41D2-A77A-54901865377E}" srcOrd="0" destOrd="0" presId="urn:microsoft.com/office/officeart/2005/8/layout/orgChart1"/>
    <dgm:cxn modelId="{110E3DCD-26A2-45F0-B32C-10BCE643D1D6}" type="presParOf" srcId="{BC0D17EC-F4A0-411D-BC2F-30BAEB52BE86}" destId="{5673BF37-39BB-44C6-AF11-2C1221ADEAA1}" srcOrd="1" destOrd="0" presId="urn:microsoft.com/office/officeart/2005/8/layout/orgChart1"/>
    <dgm:cxn modelId="{ACD2163D-D2F1-4630-BCD7-5C9F7F7F0A44}" type="presParOf" srcId="{4A725597-A396-4D5F-89DE-6A8DB95B376D}" destId="{B1B17D08-F72E-4520-947D-53C2DEFD8EFB}" srcOrd="1" destOrd="0" presId="urn:microsoft.com/office/officeart/2005/8/layout/orgChart1"/>
    <dgm:cxn modelId="{04089A04-212D-4C94-A4E0-0F79B1FA1509}" type="presParOf" srcId="{4A725597-A396-4D5F-89DE-6A8DB95B376D}" destId="{D24C8172-9740-4395-B86D-A96C32EA07F4}" srcOrd="2" destOrd="0" presId="urn:microsoft.com/office/officeart/2005/8/layout/orgChart1"/>
    <dgm:cxn modelId="{89C851D6-4F7D-4FFE-B493-99601AE19BAE}" type="presParOf" srcId="{1A74F021-724A-454B-B0C7-250C63B7AFDF}" destId="{CACF4760-BDCE-4180-88FF-9DBB0A22C263}" srcOrd="14" destOrd="0" presId="urn:microsoft.com/office/officeart/2005/8/layout/orgChart1"/>
    <dgm:cxn modelId="{84D28217-15D0-49F3-A3B4-3626B7724753}" type="presParOf" srcId="{1A74F021-724A-454B-B0C7-250C63B7AFDF}" destId="{EF9E865E-BDD4-4A4D-B27D-402BA6584136}" srcOrd="15" destOrd="0" presId="urn:microsoft.com/office/officeart/2005/8/layout/orgChart1"/>
    <dgm:cxn modelId="{8A075614-62DE-415D-A503-C1B5529126AD}" type="presParOf" srcId="{EF9E865E-BDD4-4A4D-B27D-402BA6584136}" destId="{CCCBB83B-62BD-49A3-84B1-2B22254BC175}" srcOrd="0" destOrd="0" presId="urn:microsoft.com/office/officeart/2005/8/layout/orgChart1"/>
    <dgm:cxn modelId="{D628A495-0F0E-467B-B643-698B00A7203B}" type="presParOf" srcId="{CCCBB83B-62BD-49A3-84B1-2B22254BC175}" destId="{7DCDD71F-9027-4CC6-91C3-FC24984DE0AB}" srcOrd="0" destOrd="0" presId="urn:microsoft.com/office/officeart/2005/8/layout/orgChart1"/>
    <dgm:cxn modelId="{555B4851-53F8-493A-97D7-FD00975DCA3A}" type="presParOf" srcId="{CCCBB83B-62BD-49A3-84B1-2B22254BC175}" destId="{0FA320F9-45AD-4FE8-AD49-89F067C7A629}" srcOrd="1" destOrd="0" presId="urn:microsoft.com/office/officeart/2005/8/layout/orgChart1"/>
    <dgm:cxn modelId="{35D18535-4921-469C-AE7F-9046DCDE9AD9}" type="presParOf" srcId="{EF9E865E-BDD4-4A4D-B27D-402BA6584136}" destId="{610AF5BC-104A-44E4-9958-06143995B7FB}" srcOrd="1" destOrd="0" presId="urn:microsoft.com/office/officeart/2005/8/layout/orgChart1"/>
    <dgm:cxn modelId="{C46C0A28-99CE-439B-BC57-AC00B5D3D585}" type="presParOf" srcId="{EF9E865E-BDD4-4A4D-B27D-402BA6584136}" destId="{48847ECD-BDE6-4ACA-9964-B4D7DDF1A6B6}" srcOrd="2" destOrd="0" presId="urn:microsoft.com/office/officeart/2005/8/layout/orgChart1"/>
    <dgm:cxn modelId="{963A33AA-483F-4C40-AA69-A1E553AE00FA}" type="presParOf" srcId="{1A74F021-724A-454B-B0C7-250C63B7AFDF}" destId="{64AA47AF-35AB-48A0-9FF8-3B025987B105}" srcOrd="16" destOrd="0" presId="urn:microsoft.com/office/officeart/2005/8/layout/orgChart1"/>
    <dgm:cxn modelId="{41238A78-6C4A-4905-BB41-28E578C4274A}" type="presParOf" srcId="{1A74F021-724A-454B-B0C7-250C63B7AFDF}" destId="{F7772F7D-4738-4CFB-B49D-2676AFC33D0A}" srcOrd="17" destOrd="0" presId="urn:microsoft.com/office/officeart/2005/8/layout/orgChart1"/>
    <dgm:cxn modelId="{5F93D7C9-A10A-463E-A98D-9C67B18C91B1}" type="presParOf" srcId="{F7772F7D-4738-4CFB-B49D-2676AFC33D0A}" destId="{87D78D66-500E-4B9A-B8FB-95CEB93D526F}" srcOrd="0" destOrd="0" presId="urn:microsoft.com/office/officeart/2005/8/layout/orgChart1"/>
    <dgm:cxn modelId="{49C5C814-8853-429D-821B-A027DCE68099}" type="presParOf" srcId="{87D78D66-500E-4B9A-B8FB-95CEB93D526F}" destId="{03B90085-B58A-43E2-A14B-5D064CA49364}" srcOrd="0" destOrd="0" presId="urn:microsoft.com/office/officeart/2005/8/layout/orgChart1"/>
    <dgm:cxn modelId="{6D7E880D-E9B5-46DF-9B75-3E31FC3F6D00}" type="presParOf" srcId="{87D78D66-500E-4B9A-B8FB-95CEB93D526F}" destId="{F0D34F33-7682-4506-A8A0-1D29FE11F0E2}" srcOrd="1" destOrd="0" presId="urn:microsoft.com/office/officeart/2005/8/layout/orgChart1"/>
    <dgm:cxn modelId="{7EB2BC87-CF9A-4035-8A90-B40C7F07FE46}" type="presParOf" srcId="{F7772F7D-4738-4CFB-B49D-2676AFC33D0A}" destId="{552576DF-991C-4D48-90AE-A0B512EA9B0D}" srcOrd="1" destOrd="0" presId="urn:microsoft.com/office/officeart/2005/8/layout/orgChart1"/>
    <dgm:cxn modelId="{8DC10294-EB01-4361-82CF-F080A21EAE01}" type="presParOf" srcId="{F7772F7D-4738-4CFB-B49D-2676AFC33D0A}" destId="{44C978E4-2224-4797-9EE6-6A4D0DC41094}" srcOrd="2" destOrd="0" presId="urn:microsoft.com/office/officeart/2005/8/layout/orgChart1"/>
    <dgm:cxn modelId="{2E47819B-013A-4579-B722-3FA79BDE48C5}" type="presParOf" srcId="{D91EB9ED-F8D5-4103-A3E4-9A318C4C7150}" destId="{FE3E7FF3-8B19-4152-9387-5B72885343FD}" srcOrd="2" destOrd="0" presId="urn:microsoft.com/office/officeart/2005/8/layout/orgChart1"/>
    <dgm:cxn modelId="{4A4FB733-9BC6-47FB-816F-2B923713822A}" type="presParOf" srcId="{44843F1B-9A87-4AED-88D3-1ABF880DCC6B}" destId="{235D9335-08ED-4656-95F9-997A5BB9E67B}" srcOrd="2" destOrd="0" presId="urn:microsoft.com/office/officeart/2005/8/layout/orgChart1"/>
    <dgm:cxn modelId="{60BACF72-C7F1-4099-A08B-A2AF1B1E8956}" type="presParOf" srcId="{44843F1B-9A87-4AED-88D3-1ABF880DCC6B}" destId="{6185114E-1782-4F14-8832-DE59B4ADA8E8}" srcOrd="3" destOrd="0" presId="urn:microsoft.com/office/officeart/2005/8/layout/orgChart1"/>
    <dgm:cxn modelId="{FBD6DC96-25C3-43B0-AAE3-2CAD08A296CF}" type="presParOf" srcId="{6185114E-1782-4F14-8832-DE59B4ADA8E8}" destId="{AD254C6D-06AB-4283-A83F-23D2B1D163F0}" srcOrd="0" destOrd="0" presId="urn:microsoft.com/office/officeart/2005/8/layout/orgChart1"/>
    <dgm:cxn modelId="{CBDDFA13-5B98-4DF5-8A72-BCBE1AFFFD8A}" type="presParOf" srcId="{AD254C6D-06AB-4283-A83F-23D2B1D163F0}" destId="{83666E69-D8F3-40F6-9EEA-F5F0159C745E}" srcOrd="0" destOrd="0" presId="urn:microsoft.com/office/officeart/2005/8/layout/orgChart1"/>
    <dgm:cxn modelId="{FD5766F3-F0F1-4DD8-86BB-91AE49D59E35}" type="presParOf" srcId="{AD254C6D-06AB-4283-A83F-23D2B1D163F0}" destId="{5FCD9C9F-E708-4125-A881-B779F2951D13}" srcOrd="1" destOrd="0" presId="urn:microsoft.com/office/officeart/2005/8/layout/orgChart1"/>
    <dgm:cxn modelId="{41E1949C-A0A6-4A4F-8199-0D57A997BEA4}" type="presParOf" srcId="{6185114E-1782-4F14-8832-DE59B4ADA8E8}" destId="{CC3D279C-DBA6-4BCB-841F-81621E566719}" srcOrd="1" destOrd="0" presId="urn:microsoft.com/office/officeart/2005/8/layout/orgChart1"/>
    <dgm:cxn modelId="{6191BD6F-8647-486E-B652-9FED905B9CAC}" type="presParOf" srcId="{CC3D279C-DBA6-4BCB-841F-81621E566719}" destId="{567149FF-3241-4EF4-AC02-FA0D9712BB8F}" srcOrd="0" destOrd="0" presId="urn:microsoft.com/office/officeart/2005/8/layout/orgChart1"/>
    <dgm:cxn modelId="{C7ABC816-9F33-4B16-AC08-115E4CE874FC}" type="presParOf" srcId="{CC3D279C-DBA6-4BCB-841F-81621E566719}" destId="{9F1A9194-E443-4ECA-86E8-36BD6BDCA573}" srcOrd="1" destOrd="0" presId="urn:microsoft.com/office/officeart/2005/8/layout/orgChart1"/>
    <dgm:cxn modelId="{7DF722AE-8536-4F4B-A2E9-B0F2AFBD60F0}" type="presParOf" srcId="{9F1A9194-E443-4ECA-86E8-36BD6BDCA573}" destId="{3B15B0DE-E587-49E4-B4E0-C054065FD79F}" srcOrd="0" destOrd="0" presId="urn:microsoft.com/office/officeart/2005/8/layout/orgChart1"/>
    <dgm:cxn modelId="{2511BF51-BE4D-4005-BDBA-0BFD7ECDA19B}" type="presParOf" srcId="{3B15B0DE-E587-49E4-B4E0-C054065FD79F}" destId="{7AC0E550-FCAC-4CCB-8919-89135C59554A}" srcOrd="0" destOrd="0" presId="urn:microsoft.com/office/officeart/2005/8/layout/orgChart1"/>
    <dgm:cxn modelId="{B0FAFF08-3552-4A53-BDA7-F92CBF4A90C2}" type="presParOf" srcId="{3B15B0DE-E587-49E4-B4E0-C054065FD79F}" destId="{5684881E-96D7-456C-BA5C-D9961307A010}" srcOrd="1" destOrd="0" presId="urn:microsoft.com/office/officeart/2005/8/layout/orgChart1"/>
    <dgm:cxn modelId="{0F397D77-0326-48A2-AEDD-1164D486553C}" type="presParOf" srcId="{9F1A9194-E443-4ECA-86E8-36BD6BDCA573}" destId="{0401EF1E-09AE-42C7-9844-D1BB21934385}" srcOrd="1" destOrd="0" presId="urn:microsoft.com/office/officeart/2005/8/layout/orgChart1"/>
    <dgm:cxn modelId="{8607B8F9-B517-4CEA-86FE-BFF0FF579163}" type="presParOf" srcId="{9F1A9194-E443-4ECA-86E8-36BD6BDCA573}" destId="{3352763F-6088-454F-A8C2-E652A9B1378D}" srcOrd="2" destOrd="0" presId="urn:microsoft.com/office/officeart/2005/8/layout/orgChart1"/>
    <dgm:cxn modelId="{F25309B5-CFD1-4B31-987C-3EC710B222D5}" type="presParOf" srcId="{CC3D279C-DBA6-4BCB-841F-81621E566719}" destId="{A8793FE7-58B5-4912-84BB-3C409DD3B3D6}" srcOrd="2" destOrd="0" presId="urn:microsoft.com/office/officeart/2005/8/layout/orgChart1"/>
    <dgm:cxn modelId="{A764CDE0-9FC4-43D2-8F03-6C7322BF68B6}" type="presParOf" srcId="{CC3D279C-DBA6-4BCB-841F-81621E566719}" destId="{2351CBB9-A2ED-4A63-A813-CC9F12D72C65}" srcOrd="3" destOrd="0" presId="urn:microsoft.com/office/officeart/2005/8/layout/orgChart1"/>
    <dgm:cxn modelId="{8CC7C429-991D-4568-961D-6B3E6490D35F}" type="presParOf" srcId="{2351CBB9-A2ED-4A63-A813-CC9F12D72C65}" destId="{F152AD7C-0EB3-43DF-B95B-0FFC0961BCE3}" srcOrd="0" destOrd="0" presId="urn:microsoft.com/office/officeart/2005/8/layout/orgChart1"/>
    <dgm:cxn modelId="{B5512FCD-6222-4C88-AF7F-006408192994}" type="presParOf" srcId="{F152AD7C-0EB3-43DF-B95B-0FFC0961BCE3}" destId="{D1708F35-B924-45D9-B87D-5413D18FBC7E}" srcOrd="0" destOrd="0" presId="urn:microsoft.com/office/officeart/2005/8/layout/orgChart1"/>
    <dgm:cxn modelId="{B17E3F82-7552-4284-978C-3CA2A644F91C}" type="presParOf" srcId="{F152AD7C-0EB3-43DF-B95B-0FFC0961BCE3}" destId="{3A17AFED-7C58-43A2-A24D-AE8FE2AC46A7}" srcOrd="1" destOrd="0" presId="urn:microsoft.com/office/officeart/2005/8/layout/orgChart1"/>
    <dgm:cxn modelId="{4CA4BE59-7B2C-495D-A98C-8BE091EFB650}" type="presParOf" srcId="{2351CBB9-A2ED-4A63-A813-CC9F12D72C65}" destId="{291F4084-522B-40E9-A4B0-371B57722EAA}" srcOrd="1" destOrd="0" presId="urn:microsoft.com/office/officeart/2005/8/layout/orgChart1"/>
    <dgm:cxn modelId="{3F211A83-3DFD-44BC-8602-68FD51AB0EB9}" type="presParOf" srcId="{2351CBB9-A2ED-4A63-A813-CC9F12D72C65}" destId="{2EC3D61D-1EAA-4707-B7DF-2715EACE3DBE}" srcOrd="2" destOrd="0" presId="urn:microsoft.com/office/officeart/2005/8/layout/orgChart1"/>
    <dgm:cxn modelId="{A850C433-22C5-4A74-80EC-0CDF536D2F34}" type="presParOf" srcId="{6185114E-1782-4F14-8832-DE59B4ADA8E8}" destId="{B711531E-3CDA-49B5-AE22-01EFFF00FF35}" srcOrd="2" destOrd="0" presId="urn:microsoft.com/office/officeart/2005/8/layout/orgChart1"/>
    <dgm:cxn modelId="{477ADA7A-FDF9-4FC0-9BE7-ACBC4AAAC6C5}" type="presParOf" srcId="{44843F1B-9A87-4AED-88D3-1ABF880DCC6B}" destId="{D09922F2-F749-45F6-AEDC-2C5511D1DE53}" srcOrd="4" destOrd="0" presId="urn:microsoft.com/office/officeart/2005/8/layout/orgChart1"/>
    <dgm:cxn modelId="{7C248DC1-F3E2-4F8D-98ED-DC31B68632CD}" type="presParOf" srcId="{44843F1B-9A87-4AED-88D3-1ABF880DCC6B}" destId="{26AD2435-47D4-4AD3-93AE-7C07D5F3FDA2}" srcOrd="5" destOrd="0" presId="urn:microsoft.com/office/officeart/2005/8/layout/orgChart1"/>
    <dgm:cxn modelId="{BFF1FD57-5C1E-4E2D-BE63-2A618B6EEE2C}" type="presParOf" srcId="{26AD2435-47D4-4AD3-93AE-7C07D5F3FDA2}" destId="{C983C017-94FA-431E-B6BD-4E11AFCC4C37}" srcOrd="0" destOrd="0" presId="urn:microsoft.com/office/officeart/2005/8/layout/orgChart1"/>
    <dgm:cxn modelId="{B7B35559-1828-40A2-B933-23951774EF98}" type="presParOf" srcId="{C983C017-94FA-431E-B6BD-4E11AFCC4C37}" destId="{092F8B0D-2745-4B60-BE65-7C9F9747D6E9}" srcOrd="0" destOrd="0" presId="urn:microsoft.com/office/officeart/2005/8/layout/orgChart1"/>
    <dgm:cxn modelId="{1B1D4A30-68C2-45F5-BC30-E00F22559CA7}" type="presParOf" srcId="{C983C017-94FA-431E-B6BD-4E11AFCC4C37}" destId="{29FD76FB-E775-452F-9A19-0AFA4CF414A5}" srcOrd="1" destOrd="0" presId="urn:microsoft.com/office/officeart/2005/8/layout/orgChart1"/>
    <dgm:cxn modelId="{12DCFA38-2117-4581-AFED-8C58BC0117CD}" type="presParOf" srcId="{26AD2435-47D4-4AD3-93AE-7C07D5F3FDA2}" destId="{D17D141D-EC9A-43D8-B7D5-916ABEF06A74}" srcOrd="1" destOrd="0" presId="urn:microsoft.com/office/officeart/2005/8/layout/orgChart1"/>
    <dgm:cxn modelId="{E4DCC56B-CDE8-4236-9FBE-C2EF68B8FAE7}" type="presParOf" srcId="{D17D141D-EC9A-43D8-B7D5-916ABEF06A74}" destId="{F9EDC58B-3F52-4D18-A442-80FD17EDF13D}" srcOrd="0" destOrd="0" presId="urn:microsoft.com/office/officeart/2005/8/layout/orgChart1"/>
    <dgm:cxn modelId="{313F571D-0636-4D74-88C5-30B08D7E0F57}" type="presParOf" srcId="{D17D141D-EC9A-43D8-B7D5-916ABEF06A74}" destId="{0EA714A3-5EB0-4B85-AB02-8A3B020EC89D}" srcOrd="1" destOrd="0" presId="urn:microsoft.com/office/officeart/2005/8/layout/orgChart1"/>
    <dgm:cxn modelId="{BE587BF3-A284-4165-95BC-B850CAACE789}" type="presParOf" srcId="{0EA714A3-5EB0-4B85-AB02-8A3B020EC89D}" destId="{E7F5CC2F-23B6-4F35-8BED-603179051A60}" srcOrd="0" destOrd="0" presId="urn:microsoft.com/office/officeart/2005/8/layout/orgChart1"/>
    <dgm:cxn modelId="{82A2A137-90AD-4E92-8BA4-1D75FAF46716}" type="presParOf" srcId="{E7F5CC2F-23B6-4F35-8BED-603179051A60}" destId="{157F61AF-2452-4C59-9EC4-1ED4719E69E9}" srcOrd="0" destOrd="0" presId="urn:microsoft.com/office/officeart/2005/8/layout/orgChart1"/>
    <dgm:cxn modelId="{74FBCCEE-A32C-4F56-99F8-6334B58AB583}" type="presParOf" srcId="{E7F5CC2F-23B6-4F35-8BED-603179051A60}" destId="{117B0A16-0ACD-4F10-A3E4-935393C85887}" srcOrd="1" destOrd="0" presId="urn:microsoft.com/office/officeart/2005/8/layout/orgChart1"/>
    <dgm:cxn modelId="{C910F32E-2508-498F-8335-4D3B754B3955}" type="presParOf" srcId="{0EA714A3-5EB0-4B85-AB02-8A3B020EC89D}" destId="{6D860DC8-CF70-4CF0-AD6D-C182513ABA7A}" srcOrd="1" destOrd="0" presId="urn:microsoft.com/office/officeart/2005/8/layout/orgChart1"/>
    <dgm:cxn modelId="{F2984D21-EA48-409B-897A-97E46C568EDE}" type="presParOf" srcId="{0EA714A3-5EB0-4B85-AB02-8A3B020EC89D}" destId="{8E775D70-7D49-48A3-BD46-4D5C3D15B1A7}" srcOrd="2" destOrd="0" presId="urn:microsoft.com/office/officeart/2005/8/layout/orgChart1"/>
    <dgm:cxn modelId="{AF64EF5D-5BBA-4633-9A8E-C3198746EC39}" type="presParOf" srcId="{D17D141D-EC9A-43D8-B7D5-916ABEF06A74}" destId="{223CD872-E0F8-4F53-9A01-DBA23CD623EE}" srcOrd="2" destOrd="0" presId="urn:microsoft.com/office/officeart/2005/8/layout/orgChart1"/>
    <dgm:cxn modelId="{35D32E81-AC0F-4D9A-97CF-E84BA9200BD9}" type="presParOf" srcId="{D17D141D-EC9A-43D8-B7D5-916ABEF06A74}" destId="{B19EFF7E-8F6F-4B23-BC1B-A4D7CAA256ED}" srcOrd="3" destOrd="0" presId="urn:microsoft.com/office/officeart/2005/8/layout/orgChart1"/>
    <dgm:cxn modelId="{9B5BCA7D-638B-4FDB-BB1A-66946104088C}" type="presParOf" srcId="{B19EFF7E-8F6F-4B23-BC1B-A4D7CAA256ED}" destId="{225EF15B-32D2-4831-AE51-00907A49DBE0}" srcOrd="0" destOrd="0" presId="urn:microsoft.com/office/officeart/2005/8/layout/orgChart1"/>
    <dgm:cxn modelId="{54816B25-FB7B-4FB2-BDEA-F0BDE69D4C10}" type="presParOf" srcId="{225EF15B-32D2-4831-AE51-00907A49DBE0}" destId="{E7EF9FF8-DDA5-4382-80A8-46E9F917BB23}" srcOrd="0" destOrd="0" presId="urn:microsoft.com/office/officeart/2005/8/layout/orgChart1"/>
    <dgm:cxn modelId="{A45214AD-F133-4AE7-970C-21894400031A}" type="presParOf" srcId="{225EF15B-32D2-4831-AE51-00907A49DBE0}" destId="{84B2C0E9-6DD5-4CF0-8EC3-BBF07B9062DE}" srcOrd="1" destOrd="0" presId="urn:microsoft.com/office/officeart/2005/8/layout/orgChart1"/>
    <dgm:cxn modelId="{91B8341C-19E2-445E-AD0B-3BC03212620D}" type="presParOf" srcId="{B19EFF7E-8F6F-4B23-BC1B-A4D7CAA256ED}" destId="{638B5E30-74DD-49D5-924B-C1E2C48C92A5}" srcOrd="1" destOrd="0" presId="urn:microsoft.com/office/officeart/2005/8/layout/orgChart1"/>
    <dgm:cxn modelId="{8A6AD431-CE20-4D08-8FF6-8642CC6C6675}" type="presParOf" srcId="{B19EFF7E-8F6F-4B23-BC1B-A4D7CAA256ED}" destId="{3DC519A7-66F6-4010-8F3D-BD23D066FE48}" srcOrd="2" destOrd="0" presId="urn:microsoft.com/office/officeart/2005/8/layout/orgChart1"/>
    <dgm:cxn modelId="{9374A4BB-D863-4B73-835D-9737BABA19BC}" type="presParOf" srcId="{D17D141D-EC9A-43D8-B7D5-916ABEF06A74}" destId="{8FB78AB0-0215-43FA-A45B-8606591EEB4E}" srcOrd="4" destOrd="0" presId="urn:microsoft.com/office/officeart/2005/8/layout/orgChart1"/>
    <dgm:cxn modelId="{9E63E707-0BAE-40B3-AE50-64FE14FCC44C}" type="presParOf" srcId="{D17D141D-EC9A-43D8-B7D5-916ABEF06A74}" destId="{57EFD523-D284-4341-B1DC-FF009AA937F8}" srcOrd="5" destOrd="0" presId="urn:microsoft.com/office/officeart/2005/8/layout/orgChart1"/>
    <dgm:cxn modelId="{45A6B76A-2A0F-427D-B794-9BA43CF8862C}" type="presParOf" srcId="{57EFD523-D284-4341-B1DC-FF009AA937F8}" destId="{17DE194F-0763-4BE6-9063-C66C090497B3}" srcOrd="0" destOrd="0" presId="urn:microsoft.com/office/officeart/2005/8/layout/orgChart1"/>
    <dgm:cxn modelId="{0879E513-B422-471E-8B29-35053AEA2450}" type="presParOf" srcId="{17DE194F-0763-4BE6-9063-C66C090497B3}" destId="{57B4A5D9-064C-4A5E-A75E-DAAABA7677D7}" srcOrd="0" destOrd="0" presId="urn:microsoft.com/office/officeart/2005/8/layout/orgChart1"/>
    <dgm:cxn modelId="{3B9C9C54-F5F1-405A-A52B-E8BCC6F8D47F}" type="presParOf" srcId="{17DE194F-0763-4BE6-9063-C66C090497B3}" destId="{52A9005D-FFA0-4C0A-ADFD-DEEC17AFCB5A}" srcOrd="1" destOrd="0" presId="urn:microsoft.com/office/officeart/2005/8/layout/orgChart1"/>
    <dgm:cxn modelId="{1CAFBDC3-33EC-4E7F-8D6A-BBA1D0C14A87}" type="presParOf" srcId="{57EFD523-D284-4341-B1DC-FF009AA937F8}" destId="{F3794614-527C-4978-87F3-B0820C4B959D}" srcOrd="1" destOrd="0" presId="urn:microsoft.com/office/officeart/2005/8/layout/orgChart1"/>
    <dgm:cxn modelId="{0757A692-4C1B-4B57-9323-282866C02B2B}" type="presParOf" srcId="{57EFD523-D284-4341-B1DC-FF009AA937F8}" destId="{C7C6F16D-B27C-4A7E-985B-F676197B7F64}" srcOrd="2" destOrd="0" presId="urn:microsoft.com/office/officeart/2005/8/layout/orgChart1"/>
    <dgm:cxn modelId="{DEA0BD02-9469-4C5D-B36F-FA13B7AF521D}" type="presParOf" srcId="{D17D141D-EC9A-43D8-B7D5-916ABEF06A74}" destId="{7AB2B1E9-5590-425F-9843-F963F387452F}" srcOrd="6" destOrd="0" presId="urn:microsoft.com/office/officeart/2005/8/layout/orgChart1"/>
    <dgm:cxn modelId="{216F7543-1548-4583-BCCA-F0958FF927EA}" type="presParOf" srcId="{D17D141D-EC9A-43D8-B7D5-916ABEF06A74}" destId="{3B263161-593B-4B13-AFD0-C3AAF2786174}" srcOrd="7" destOrd="0" presId="urn:microsoft.com/office/officeart/2005/8/layout/orgChart1"/>
    <dgm:cxn modelId="{371C829E-DC0C-4625-8EF8-714A05810A2A}" type="presParOf" srcId="{3B263161-593B-4B13-AFD0-C3AAF2786174}" destId="{A2681DD6-C8AA-43E6-8C23-CA517213E8B7}" srcOrd="0" destOrd="0" presId="urn:microsoft.com/office/officeart/2005/8/layout/orgChart1"/>
    <dgm:cxn modelId="{121F2952-076A-4A60-9128-0038B3B2ED22}" type="presParOf" srcId="{A2681DD6-C8AA-43E6-8C23-CA517213E8B7}" destId="{BFB368E9-127D-40E7-8D26-3EE63E12D0FF}" srcOrd="0" destOrd="0" presId="urn:microsoft.com/office/officeart/2005/8/layout/orgChart1"/>
    <dgm:cxn modelId="{C2621689-F8D8-434A-91C8-FBE914DBC237}" type="presParOf" srcId="{A2681DD6-C8AA-43E6-8C23-CA517213E8B7}" destId="{2DB82D05-FEB0-4853-8AE7-0D517A1AF490}" srcOrd="1" destOrd="0" presId="urn:microsoft.com/office/officeart/2005/8/layout/orgChart1"/>
    <dgm:cxn modelId="{9CE324BB-CA9F-4D1F-9D85-CADB213297E6}" type="presParOf" srcId="{3B263161-593B-4B13-AFD0-C3AAF2786174}" destId="{CB4F2DF5-B96D-47F8-8A02-90320C4E88E5}" srcOrd="1" destOrd="0" presId="urn:microsoft.com/office/officeart/2005/8/layout/orgChart1"/>
    <dgm:cxn modelId="{3FE2857E-51EB-4731-83B2-A01498C409FD}" type="presParOf" srcId="{3B263161-593B-4B13-AFD0-C3AAF2786174}" destId="{7F2A7EC4-89E5-44C3-94AD-5D272E8486CA}" srcOrd="2" destOrd="0" presId="urn:microsoft.com/office/officeart/2005/8/layout/orgChart1"/>
    <dgm:cxn modelId="{44FE92DE-CC59-4AC5-8951-6F8153361690}" type="presParOf" srcId="{26AD2435-47D4-4AD3-93AE-7C07D5F3FDA2}" destId="{268965AB-1D6E-4383-BC7D-22E84DCA6353}" srcOrd="2" destOrd="0" presId="urn:microsoft.com/office/officeart/2005/8/layout/orgChart1"/>
    <dgm:cxn modelId="{0D8CA72E-77B7-4491-993A-1A28878D6EA3}" type="presParOf" srcId="{44843F1B-9A87-4AED-88D3-1ABF880DCC6B}" destId="{265D6BE3-915E-4D89-8F4B-302971F7C01E}" srcOrd="6" destOrd="0" presId="urn:microsoft.com/office/officeart/2005/8/layout/orgChart1"/>
    <dgm:cxn modelId="{DDBBEB7F-0B16-4DEB-9B3F-5894E02D2CB7}" type="presParOf" srcId="{44843F1B-9A87-4AED-88D3-1ABF880DCC6B}" destId="{521D77AE-1E15-4E7D-97A4-0A0589E2BE7D}" srcOrd="7" destOrd="0" presId="urn:microsoft.com/office/officeart/2005/8/layout/orgChart1"/>
    <dgm:cxn modelId="{E4CA8096-361F-47E6-BD9A-7D69EADDED64}" type="presParOf" srcId="{521D77AE-1E15-4E7D-97A4-0A0589E2BE7D}" destId="{911E24EF-6F1E-424F-9CEE-775DEFEE6427}" srcOrd="0" destOrd="0" presId="urn:microsoft.com/office/officeart/2005/8/layout/orgChart1"/>
    <dgm:cxn modelId="{FF82F05D-0446-4187-8D42-9360E2ACEB5D}" type="presParOf" srcId="{911E24EF-6F1E-424F-9CEE-775DEFEE6427}" destId="{311B275B-42BE-459C-92A0-D0EDC5A5EB60}" srcOrd="0" destOrd="0" presId="urn:microsoft.com/office/officeart/2005/8/layout/orgChart1"/>
    <dgm:cxn modelId="{C9FC48E8-EBA2-4C04-8447-8A1E93DCFCE9}" type="presParOf" srcId="{911E24EF-6F1E-424F-9CEE-775DEFEE6427}" destId="{F216E7BC-DC06-4630-AB23-7A64F03A8458}" srcOrd="1" destOrd="0" presId="urn:microsoft.com/office/officeart/2005/8/layout/orgChart1"/>
    <dgm:cxn modelId="{E5141336-C816-48F3-9C76-94DC8A3A3782}" type="presParOf" srcId="{521D77AE-1E15-4E7D-97A4-0A0589E2BE7D}" destId="{658AEEFC-BC72-4E16-AD25-453FDFBE01FC}" srcOrd="1" destOrd="0" presId="urn:microsoft.com/office/officeart/2005/8/layout/orgChart1"/>
    <dgm:cxn modelId="{6BA308A1-64C1-4A0B-9B2F-1043A2624D36}" type="presParOf" srcId="{658AEEFC-BC72-4E16-AD25-453FDFBE01FC}" destId="{0A3A4D97-21C5-4FAE-BDCA-EB6E9DBA37C5}" srcOrd="0" destOrd="0" presId="urn:microsoft.com/office/officeart/2005/8/layout/orgChart1"/>
    <dgm:cxn modelId="{5ABD0F5B-C77B-4E52-BCFA-8E4D38FB6559}" type="presParOf" srcId="{658AEEFC-BC72-4E16-AD25-453FDFBE01FC}" destId="{6FD358B5-028A-4903-8947-269B72A1DC0E}" srcOrd="1" destOrd="0" presId="urn:microsoft.com/office/officeart/2005/8/layout/orgChart1"/>
    <dgm:cxn modelId="{78605A3E-15C1-41B9-9AD5-F675F6D6BDB8}" type="presParOf" srcId="{6FD358B5-028A-4903-8947-269B72A1DC0E}" destId="{E34A7794-2364-406D-A54B-4B50432E987A}" srcOrd="0" destOrd="0" presId="urn:microsoft.com/office/officeart/2005/8/layout/orgChart1"/>
    <dgm:cxn modelId="{1F392850-75C3-4DBD-8A52-913C5CB0C9DC}" type="presParOf" srcId="{E34A7794-2364-406D-A54B-4B50432E987A}" destId="{CA7BF7E6-27CB-4067-875C-E628D60F079C}" srcOrd="0" destOrd="0" presId="urn:microsoft.com/office/officeart/2005/8/layout/orgChart1"/>
    <dgm:cxn modelId="{6EF912B9-7FAA-47F1-955E-DE3AB23F3F99}" type="presParOf" srcId="{E34A7794-2364-406D-A54B-4B50432E987A}" destId="{CEAA6503-FCFF-4A24-A089-346E50664330}" srcOrd="1" destOrd="0" presId="urn:microsoft.com/office/officeart/2005/8/layout/orgChart1"/>
    <dgm:cxn modelId="{54EF8B70-4D28-4108-B482-462B1F4A6F1D}" type="presParOf" srcId="{6FD358B5-028A-4903-8947-269B72A1DC0E}" destId="{3A4FB409-1582-499A-9D22-66BA9B61023E}" srcOrd="1" destOrd="0" presId="urn:microsoft.com/office/officeart/2005/8/layout/orgChart1"/>
    <dgm:cxn modelId="{0DC220CB-401A-4494-94D2-9D1CCED6A4FB}" type="presParOf" srcId="{6FD358B5-028A-4903-8947-269B72A1DC0E}" destId="{C1E960C2-F663-418D-83DE-8235E72E5920}" srcOrd="2" destOrd="0" presId="urn:microsoft.com/office/officeart/2005/8/layout/orgChart1"/>
    <dgm:cxn modelId="{AE13AFF7-4C45-4A3D-A2E9-5613C24C0D51}" type="presParOf" srcId="{658AEEFC-BC72-4E16-AD25-453FDFBE01FC}" destId="{77566222-EF23-4169-99FA-E1CF8C902D30}" srcOrd="2" destOrd="0" presId="urn:microsoft.com/office/officeart/2005/8/layout/orgChart1"/>
    <dgm:cxn modelId="{A7BF864F-D127-41D8-B552-116830E7AE52}" type="presParOf" srcId="{658AEEFC-BC72-4E16-AD25-453FDFBE01FC}" destId="{3613EEB3-4D3B-47BE-A3C6-B1C902866542}" srcOrd="3" destOrd="0" presId="urn:microsoft.com/office/officeart/2005/8/layout/orgChart1"/>
    <dgm:cxn modelId="{05181C78-F24C-4F4C-9DFF-781AB9570E8F}" type="presParOf" srcId="{3613EEB3-4D3B-47BE-A3C6-B1C902866542}" destId="{ADBCFE66-0D75-426A-A254-8280E911A159}" srcOrd="0" destOrd="0" presId="urn:microsoft.com/office/officeart/2005/8/layout/orgChart1"/>
    <dgm:cxn modelId="{8A82BC66-31B2-49D4-93B3-6EEBAF0830ED}" type="presParOf" srcId="{ADBCFE66-0D75-426A-A254-8280E911A159}" destId="{523BD39E-C7C5-4960-B865-3E93C962A670}" srcOrd="0" destOrd="0" presId="urn:microsoft.com/office/officeart/2005/8/layout/orgChart1"/>
    <dgm:cxn modelId="{BD5B4DF6-A3FB-4AD5-AA80-AEB0F3B9CD74}" type="presParOf" srcId="{ADBCFE66-0D75-426A-A254-8280E911A159}" destId="{C4161921-0A00-4B2F-8120-6C0D700DAE03}" srcOrd="1" destOrd="0" presId="urn:microsoft.com/office/officeart/2005/8/layout/orgChart1"/>
    <dgm:cxn modelId="{8ACAF23D-EFC6-420E-BDFB-DFE18292084F}" type="presParOf" srcId="{3613EEB3-4D3B-47BE-A3C6-B1C902866542}" destId="{0DBFEFBB-0F71-4CF4-BDF6-0CBB92D242AE}" srcOrd="1" destOrd="0" presId="urn:microsoft.com/office/officeart/2005/8/layout/orgChart1"/>
    <dgm:cxn modelId="{73640E36-2448-4D4B-B952-03E40FDD4B2F}" type="presParOf" srcId="{3613EEB3-4D3B-47BE-A3C6-B1C902866542}" destId="{73D6BFD0-CDA8-45C7-924D-868E150D863C}" srcOrd="2" destOrd="0" presId="urn:microsoft.com/office/officeart/2005/8/layout/orgChart1"/>
    <dgm:cxn modelId="{34242B9B-7B76-44C9-8A42-0C85410A7B4D}" type="presParOf" srcId="{658AEEFC-BC72-4E16-AD25-453FDFBE01FC}" destId="{D3EE12AA-6DA4-4C1B-BAB6-5C7D2DF95BBE}" srcOrd="4" destOrd="0" presId="urn:microsoft.com/office/officeart/2005/8/layout/orgChart1"/>
    <dgm:cxn modelId="{72A12B90-F7D8-4494-B1D9-D019D8524C9A}" type="presParOf" srcId="{658AEEFC-BC72-4E16-AD25-453FDFBE01FC}" destId="{D25E2213-10A4-427E-8524-58CD4F949346}" srcOrd="5" destOrd="0" presId="urn:microsoft.com/office/officeart/2005/8/layout/orgChart1"/>
    <dgm:cxn modelId="{A1EFC8B3-C016-4EA8-AECA-31324A948C72}" type="presParOf" srcId="{D25E2213-10A4-427E-8524-58CD4F949346}" destId="{C1EF970E-D4B1-4D0E-A850-48340E6A6959}" srcOrd="0" destOrd="0" presId="urn:microsoft.com/office/officeart/2005/8/layout/orgChart1"/>
    <dgm:cxn modelId="{822BD24F-82CB-461F-AD71-9308B379529C}" type="presParOf" srcId="{C1EF970E-D4B1-4D0E-A850-48340E6A6959}" destId="{0C0F2D68-2B6C-463C-AECB-018AD8371371}" srcOrd="0" destOrd="0" presId="urn:microsoft.com/office/officeart/2005/8/layout/orgChart1"/>
    <dgm:cxn modelId="{4F0A4A1C-6E49-499C-8AB0-62FE8E55ABE6}" type="presParOf" srcId="{C1EF970E-D4B1-4D0E-A850-48340E6A6959}" destId="{4D11B3A5-E89C-4579-8622-32FDA4B9B5F8}" srcOrd="1" destOrd="0" presId="urn:microsoft.com/office/officeart/2005/8/layout/orgChart1"/>
    <dgm:cxn modelId="{A889567D-862A-4160-9F89-7415769DE009}" type="presParOf" srcId="{D25E2213-10A4-427E-8524-58CD4F949346}" destId="{E1D79E6A-7E37-4A64-9DF8-30F81AFFC1C2}" srcOrd="1" destOrd="0" presId="urn:microsoft.com/office/officeart/2005/8/layout/orgChart1"/>
    <dgm:cxn modelId="{B5E7AEAD-1FBF-4D3B-A7EF-2CDE555AE8FA}" type="presParOf" srcId="{D25E2213-10A4-427E-8524-58CD4F949346}" destId="{84E63CD8-5AF3-4C03-8E9C-029BC462A30C}" srcOrd="2" destOrd="0" presId="urn:microsoft.com/office/officeart/2005/8/layout/orgChart1"/>
    <dgm:cxn modelId="{5AEC3C2E-AE8D-42CF-A587-50B0536B743A}" type="presParOf" srcId="{658AEEFC-BC72-4E16-AD25-453FDFBE01FC}" destId="{87103A66-02CF-4393-B8C2-A8E84900DF42}" srcOrd="6" destOrd="0" presId="urn:microsoft.com/office/officeart/2005/8/layout/orgChart1"/>
    <dgm:cxn modelId="{0B633160-2B70-4CBD-A1C2-89E3C23C2DB1}" type="presParOf" srcId="{658AEEFC-BC72-4E16-AD25-453FDFBE01FC}" destId="{23823BEE-EF22-46AF-8D75-2851684DFD6E}" srcOrd="7" destOrd="0" presId="urn:microsoft.com/office/officeart/2005/8/layout/orgChart1"/>
    <dgm:cxn modelId="{89FBB508-F361-4758-AC4C-C27B7FBBCC9C}" type="presParOf" srcId="{23823BEE-EF22-46AF-8D75-2851684DFD6E}" destId="{48AEF5ED-50DA-4A2A-A64F-9ED9ADEE32B3}" srcOrd="0" destOrd="0" presId="urn:microsoft.com/office/officeart/2005/8/layout/orgChart1"/>
    <dgm:cxn modelId="{0222AFE0-8B42-4248-B507-7C68DB69711C}" type="presParOf" srcId="{48AEF5ED-50DA-4A2A-A64F-9ED9ADEE32B3}" destId="{15C6DA21-C740-45AD-837C-DA3FAAF4B07B}" srcOrd="0" destOrd="0" presId="urn:microsoft.com/office/officeart/2005/8/layout/orgChart1"/>
    <dgm:cxn modelId="{B31AE76B-6EBE-40D9-9FF2-EA52E68B62B7}" type="presParOf" srcId="{48AEF5ED-50DA-4A2A-A64F-9ED9ADEE32B3}" destId="{3690A637-2EF3-43A1-B59F-D6DE6DABC30C}" srcOrd="1" destOrd="0" presId="urn:microsoft.com/office/officeart/2005/8/layout/orgChart1"/>
    <dgm:cxn modelId="{5AA86F84-62D8-4959-89B7-05D335019926}" type="presParOf" srcId="{23823BEE-EF22-46AF-8D75-2851684DFD6E}" destId="{7419A66E-7FE8-47C8-B259-5C8171A3C3D2}" srcOrd="1" destOrd="0" presId="urn:microsoft.com/office/officeart/2005/8/layout/orgChart1"/>
    <dgm:cxn modelId="{96CDF179-42AE-4F60-97BA-42C41C95C87F}" type="presParOf" srcId="{23823BEE-EF22-46AF-8D75-2851684DFD6E}" destId="{DC409E93-2D01-4365-BE0F-2B7443D4E887}" srcOrd="2" destOrd="0" presId="urn:microsoft.com/office/officeart/2005/8/layout/orgChart1"/>
    <dgm:cxn modelId="{CFFFA999-F5BC-4C43-B974-C533D2ABC89F}" type="presParOf" srcId="{658AEEFC-BC72-4E16-AD25-453FDFBE01FC}" destId="{E1130756-C641-4CBD-929F-97C5A67E3D4F}" srcOrd="8" destOrd="0" presId="urn:microsoft.com/office/officeart/2005/8/layout/orgChart1"/>
    <dgm:cxn modelId="{F5813ABA-2F1D-4698-BEFC-B33956854170}" type="presParOf" srcId="{658AEEFC-BC72-4E16-AD25-453FDFBE01FC}" destId="{C2E0F1DD-1F31-41F6-B0EB-F4AF21BD9016}" srcOrd="9" destOrd="0" presId="urn:microsoft.com/office/officeart/2005/8/layout/orgChart1"/>
    <dgm:cxn modelId="{7323D483-CA6D-45FC-8745-5EEC498D71C3}" type="presParOf" srcId="{C2E0F1DD-1F31-41F6-B0EB-F4AF21BD9016}" destId="{E0898B8F-EEB5-4295-AF53-E9E8B4BF4D99}" srcOrd="0" destOrd="0" presId="urn:microsoft.com/office/officeart/2005/8/layout/orgChart1"/>
    <dgm:cxn modelId="{0E1B88BF-412A-440F-98AF-9030742BE90E}" type="presParOf" srcId="{E0898B8F-EEB5-4295-AF53-E9E8B4BF4D99}" destId="{7C36300B-02FA-445C-B70A-A6537F6376FF}" srcOrd="0" destOrd="0" presId="urn:microsoft.com/office/officeart/2005/8/layout/orgChart1"/>
    <dgm:cxn modelId="{81EFE9CD-1CC3-4726-957A-14E91202D8BB}" type="presParOf" srcId="{E0898B8F-EEB5-4295-AF53-E9E8B4BF4D99}" destId="{F9E5D10E-D154-43F2-B2A3-F31009E6B1A9}" srcOrd="1" destOrd="0" presId="urn:microsoft.com/office/officeart/2005/8/layout/orgChart1"/>
    <dgm:cxn modelId="{84B8A504-5AB9-4B5F-8D67-55499D9ED3B0}" type="presParOf" srcId="{C2E0F1DD-1F31-41F6-B0EB-F4AF21BD9016}" destId="{CF453F19-ED58-419E-BD86-D25A62B85A6E}" srcOrd="1" destOrd="0" presId="urn:microsoft.com/office/officeart/2005/8/layout/orgChart1"/>
    <dgm:cxn modelId="{5C9E0ADA-6BBA-4EE6-A378-383556BB3F73}" type="presParOf" srcId="{C2E0F1DD-1F31-41F6-B0EB-F4AF21BD9016}" destId="{0D8D569A-0DA2-422C-95D5-645E4A6E90D6}" srcOrd="2" destOrd="0" presId="urn:microsoft.com/office/officeart/2005/8/layout/orgChart1"/>
    <dgm:cxn modelId="{AEABF0F2-B6BD-433B-BD20-518DE2FFC2F6}" type="presParOf" srcId="{658AEEFC-BC72-4E16-AD25-453FDFBE01FC}" destId="{6C369297-1954-4484-958E-42EB448C83F7}" srcOrd="10" destOrd="0" presId="urn:microsoft.com/office/officeart/2005/8/layout/orgChart1"/>
    <dgm:cxn modelId="{9F268DC4-6145-48A5-87F5-11C93CA8E941}" type="presParOf" srcId="{658AEEFC-BC72-4E16-AD25-453FDFBE01FC}" destId="{1CC14391-80ED-4724-8E60-A750385B8F2F}" srcOrd="11" destOrd="0" presId="urn:microsoft.com/office/officeart/2005/8/layout/orgChart1"/>
    <dgm:cxn modelId="{A64156A1-3355-4B47-BD97-EAF734EA4D22}" type="presParOf" srcId="{1CC14391-80ED-4724-8E60-A750385B8F2F}" destId="{6D59CC79-1A76-4F48-A97C-D6AC3A44AF9D}" srcOrd="0" destOrd="0" presId="urn:microsoft.com/office/officeart/2005/8/layout/orgChart1"/>
    <dgm:cxn modelId="{B9D35EFB-391D-4FC5-A5AF-F1BD047D75E6}" type="presParOf" srcId="{6D59CC79-1A76-4F48-A97C-D6AC3A44AF9D}" destId="{987071CA-4254-4E59-8E1C-067D4FEF41E8}" srcOrd="0" destOrd="0" presId="urn:microsoft.com/office/officeart/2005/8/layout/orgChart1"/>
    <dgm:cxn modelId="{94BADB38-692F-4EE5-8324-159837BCEC2F}" type="presParOf" srcId="{6D59CC79-1A76-4F48-A97C-D6AC3A44AF9D}" destId="{13AE9839-60AE-46DE-B51C-F0E11D8F2C58}" srcOrd="1" destOrd="0" presId="urn:microsoft.com/office/officeart/2005/8/layout/orgChart1"/>
    <dgm:cxn modelId="{CE1A2EAF-5D77-4777-B207-198418710EC5}" type="presParOf" srcId="{1CC14391-80ED-4724-8E60-A750385B8F2F}" destId="{A40F5F3E-BA4C-4E2B-AB91-19772B93046A}" srcOrd="1" destOrd="0" presId="urn:microsoft.com/office/officeart/2005/8/layout/orgChart1"/>
    <dgm:cxn modelId="{1D60629D-BF55-4C43-85C6-8EFC4C4C2FBC}" type="presParOf" srcId="{1CC14391-80ED-4724-8E60-A750385B8F2F}" destId="{A9DD576A-091B-4630-8617-33C06FF46E5E}" srcOrd="2" destOrd="0" presId="urn:microsoft.com/office/officeart/2005/8/layout/orgChart1"/>
    <dgm:cxn modelId="{B12FC869-C169-4E0B-9808-E18EB5DD3B03}" type="presParOf" srcId="{658AEEFC-BC72-4E16-AD25-453FDFBE01FC}" destId="{88C99A0D-7B83-4520-9E34-9EA1549E1842}" srcOrd="12" destOrd="0" presId="urn:microsoft.com/office/officeart/2005/8/layout/orgChart1"/>
    <dgm:cxn modelId="{4187F516-ED29-4445-BB52-54AF1CCF7059}" type="presParOf" srcId="{658AEEFC-BC72-4E16-AD25-453FDFBE01FC}" destId="{649A259B-60FE-4546-8082-EF37EFA1C5E0}" srcOrd="13" destOrd="0" presId="urn:microsoft.com/office/officeart/2005/8/layout/orgChart1"/>
    <dgm:cxn modelId="{986C3886-4FD5-430D-A144-13C65F9C987E}" type="presParOf" srcId="{649A259B-60FE-4546-8082-EF37EFA1C5E0}" destId="{93B09A67-9EEC-444E-BB3C-29BE5F2E9833}" srcOrd="0" destOrd="0" presId="urn:microsoft.com/office/officeart/2005/8/layout/orgChart1"/>
    <dgm:cxn modelId="{18589CE9-D78B-413B-85B4-6AB41E584A95}" type="presParOf" srcId="{93B09A67-9EEC-444E-BB3C-29BE5F2E9833}" destId="{19D62DA1-E847-4B29-A148-5FBA8B690BFA}" srcOrd="0" destOrd="0" presId="urn:microsoft.com/office/officeart/2005/8/layout/orgChart1"/>
    <dgm:cxn modelId="{F96F0086-29DC-486B-B3DB-1EEF44CB1DFA}" type="presParOf" srcId="{93B09A67-9EEC-444E-BB3C-29BE5F2E9833}" destId="{45509B40-AD28-4060-9E86-AE9E05DF24D9}" srcOrd="1" destOrd="0" presId="urn:microsoft.com/office/officeart/2005/8/layout/orgChart1"/>
    <dgm:cxn modelId="{C5FE5F5D-C764-45C0-BB52-C97BAC62AF90}" type="presParOf" srcId="{649A259B-60FE-4546-8082-EF37EFA1C5E0}" destId="{ADF388DA-DE9D-4544-BDC6-1311ED6EEE02}" srcOrd="1" destOrd="0" presId="urn:microsoft.com/office/officeart/2005/8/layout/orgChart1"/>
    <dgm:cxn modelId="{7AAD44AB-03C6-4499-B602-C99A639826DF}" type="presParOf" srcId="{649A259B-60FE-4546-8082-EF37EFA1C5E0}" destId="{C3BF0753-47EE-41DD-9EA9-9C60C8CC6452}" srcOrd="2" destOrd="0" presId="urn:microsoft.com/office/officeart/2005/8/layout/orgChart1"/>
    <dgm:cxn modelId="{4B6840CB-F687-4C64-A2BE-863075AD3ABE}" type="presParOf" srcId="{658AEEFC-BC72-4E16-AD25-453FDFBE01FC}" destId="{62AC8F4B-7C93-40D4-8609-63B2073AA32A}" srcOrd="14" destOrd="0" presId="urn:microsoft.com/office/officeart/2005/8/layout/orgChart1"/>
    <dgm:cxn modelId="{B7FCD962-4EB3-416A-BC73-51EC980B773E}" type="presParOf" srcId="{658AEEFC-BC72-4E16-AD25-453FDFBE01FC}" destId="{3397D6B6-23F3-4A6E-B91B-E445950D7523}" srcOrd="15" destOrd="0" presId="urn:microsoft.com/office/officeart/2005/8/layout/orgChart1"/>
    <dgm:cxn modelId="{DE9CD4A4-AFA5-481B-8C38-EF1BCCC0C185}" type="presParOf" srcId="{3397D6B6-23F3-4A6E-B91B-E445950D7523}" destId="{351CF5C5-B157-46E6-AA90-C5926E5B751B}" srcOrd="0" destOrd="0" presId="urn:microsoft.com/office/officeart/2005/8/layout/orgChart1"/>
    <dgm:cxn modelId="{C89CC4B8-F7EB-4D1F-8817-7A23871258C1}" type="presParOf" srcId="{351CF5C5-B157-46E6-AA90-C5926E5B751B}" destId="{2E66ABB1-F271-47A3-9EF5-30918CDE2ACC}" srcOrd="0" destOrd="0" presId="urn:microsoft.com/office/officeart/2005/8/layout/orgChart1"/>
    <dgm:cxn modelId="{6F85337D-46A3-4218-867A-D1050E6AD8B2}" type="presParOf" srcId="{351CF5C5-B157-46E6-AA90-C5926E5B751B}" destId="{308CE9BB-32CA-4379-AA74-7A4625FD82F3}" srcOrd="1" destOrd="0" presId="urn:microsoft.com/office/officeart/2005/8/layout/orgChart1"/>
    <dgm:cxn modelId="{6C539842-767D-42F0-B719-04679E1782D4}" type="presParOf" srcId="{3397D6B6-23F3-4A6E-B91B-E445950D7523}" destId="{7AC8E094-A714-42E1-B8AC-5C6EE32100B7}" srcOrd="1" destOrd="0" presId="urn:microsoft.com/office/officeart/2005/8/layout/orgChart1"/>
    <dgm:cxn modelId="{B6C09A2E-839F-445B-A46E-54C67C24A159}" type="presParOf" srcId="{3397D6B6-23F3-4A6E-B91B-E445950D7523}" destId="{16E2A1EB-5108-45AC-A425-5240FDAEDB81}" srcOrd="2" destOrd="0" presId="urn:microsoft.com/office/officeart/2005/8/layout/orgChart1"/>
    <dgm:cxn modelId="{1D70CB0B-E2A1-411B-8FF6-DA50B003EDD5}" type="presParOf" srcId="{658AEEFC-BC72-4E16-AD25-453FDFBE01FC}" destId="{6EA6E8C6-4270-4DCC-A483-489914ACC13C}" srcOrd="16" destOrd="0" presId="urn:microsoft.com/office/officeart/2005/8/layout/orgChart1"/>
    <dgm:cxn modelId="{C86BA370-8130-4A82-882E-CE03940785D6}" type="presParOf" srcId="{658AEEFC-BC72-4E16-AD25-453FDFBE01FC}" destId="{FF358A99-FE62-487D-81DC-6A2925AC3343}" srcOrd="17" destOrd="0" presId="urn:microsoft.com/office/officeart/2005/8/layout/orgChart1"/>
    <dgm:cxn modelId="{350B3294-8D6A-460E-995A-DEC4A4C69088}" type="presParOf" srcId="{FF358A99-FE62-487D-81DC-6A2925AC3343}" destId="{FDA8FC19-2228-4170-B50D-FD919825F60C}" srcOrd="0" destOrd="0" presId="urn:microsoft.com/office/officeart/2005/8/layout/orgChart1"/>
    <dgm:cxn modelId="{7F17FD29-F571-4B7C-B057-AB53E2DEBD0C}" type="presParOf" srcId="{FDA8FC19-2228-4170-B50D-FD919825F60C}" destId="{7C9FCBFC-E5F0-4529-A41F-BBAD99C0D4F1}" srcOrd="0" destOrd="0" presId="urn:microsoft.com/office/officeart/2005/8/layout/orgChart1"/>
    <dgm:cxn modelId="{7EF6E861-0DAD-4F00-BC57-8E551DF182D7}" type="presParOf" srcId="{FDA8FC19-2228-4170-B50D-FD919825F60C}" destId="{F04AB5C4-7875-465E-8093-CFE87DB047B2}" srcOrd="1" destOrd="0" presId="urn:microsoft.com/office/officeart/2005/8/layout/orgChart1"/>
    <dgm:cxn modelId="{9F01D2E7-D99F-4B93-A2BA-C222436F23BB}" type="presParOf" srcId="{FF358A99-FE62-487D-81DC-6A2925AC3343}" destId="{635CE2CF-1EB5-4C37-957A-E2C8A679165F}" srcOrd="1" destOrd="0" presId="urn:microsoft.com/office/officeart/2005/8/layout/orgChart1"/>
    <dgm:cxn modelId="{358899B5-ECD9-4E50-94E6-826D790A3AEA}" type="presParOf" srcId="{FF358A99-FE62-487D-81DC-6A2925AC3343}" destId="{9AFC0E83-952D-410E-946D-7E80251027AC}" srcOrd="2" destOrd="0" presId="urn:microsoft.com/office/officeart/2005/8/layout/orgChart1"/>
    <dgm:cxn modelId="{ABCD00E6-0338-44AF-A26B-38F83C45B9A3}" type="presParOf" srcId="{658AEEFC-BC72-4E16-AD25-453FDFBE01FC}" destId="{73877E41-C84C-4422-BA0C-AE2AFA128A09}" srcOrd="18" destOrd="0" presId="urn:microsoft.com/office/officeart/2005/8/layout/orgChart1"/>
    <dgm:cxn modelId="{7105622E-BCF5-40DF-8B94-7EECB36AC71C}" type="presParOf" srcId="{658AEEFC-BC72-4E16-AD25-453FDFBE01FC}" destId="{A0766CAD-CEDA-447A-8019-A702AABFA49D}" srcOrd="19" destOrd="0" presId="urn:microsoft.com/office/officeart/2005/8/layout/orgChart1"/>
    <dgm:cxn modelId="{C9D0A8BD-7FB3-48BB-A82E-042545AD36F4}" type="presParOf" srcId="{A0766CAD-CEDA-447A-8019-A702AABFA49D}" destId="{AED97C59-1A78-4634-9555-0263090630D1}" srcOrd="0" destOrd="0" presId="urn:microsoft.com/office/officeart/2005/8/layout/orgChart1"/>
    <dgm:cxn modelId="{55A53AF6-6071-4239-AE73-E81C9A36A1C2}" type="presParOf" srcId="{AED97C59-1A78-4634-9555-0263090630D1}" destId="{8BAD410F-8A00-4201-AB26-01EB562730EC}" srcOrd="0" destOrd="0" presId="urn:microsoft.com/office/officeart/2005/8/layout/orgChart1"/>
    <dgm:cxn modelId="{DE13EF8D-A917-47FA-9567-DAD3F5CE6B8D}" type="presParOf" srcId="{AED97C59-1A78-4634-9555-0263090630D1}" destId="{1AFCDC7F-8A22-4205-A9E1-17BCFC792CFB}" srcOrd="1" destOrd="0" presId="urn:microsoft.com/office/officeart/2005/8/layout/orgChart1"/>
    <dgm:cxn modelId="{E1282765-2AA9-4D32-87D2-934352999B69}" type="presParOf" srcId="{A0766CAD-CEDA-447A-8019-A702AABFA49D}" destId="{8E1B82AB-4F5C-457C-ABC9-ED65AB54B487}" srcOrd="1" destOrd="0" presId="urn:microsoft.com/office/officeart/2005/8/layout/orgChart1"/>
    <dgm:cxn modelId="{A8AFBADF-69B3-475E-B241-C4990283EC73}" type="presParOf" srcId="{A0766CAD-CEDA-447A-8019-A702AABFA49D}" destId="{25A38F96-B989-4ABA-82EA-DECDCEEC9E09}" srcOrd="2" destOrd="0" presId="urn:microsoft.com/office/officeart/2005/8/layout/orgChart1"/>
    <dgm:cxn modelId="{971D3523-62D5-4DFE-8F1F-2F60C07F0055}" type="presParOf" srcId="{521D77AE-1E15-4E7D-97A4-0A0589E2BE7D}" destId="{5EBEC35B-A2FF-45C2-B9ED-2E1F0950D27E}" srcOrd="2" destOrd="0" presId="urn:microsoft.com/office/officeart/2005/8/layout/orgChart1"/>
    <dgm:cxn modelId="{F6542A5C-1A17-40A4-A942-F202C17506C4}" type="presParOf" srcId="{2C2549BC-7423-447B-A72D-FEDE30404EAB}" destId="{4CDE72FF-2E02-4B6C-9F83-20968D6CBCFA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4EACFE-3DA2-4E19-8AF7-D21C117AA8A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B958C612-2828-4D29-83B4-4501D010F7A4}">
      <dgm:prSet phldrT="[Text]" custT="1"/>
      <dgm:spPr>
        <a:solidFill>
          <a:schemeClr val="accent6">
            <a:lumMod val="75000"/>
          </a:schemeClr>
        </a:solidFill>
        <a:ln w="38100">
          <a:solidFill>
            <a:srgbClr val="FF0000"/>
          </a:solidFill>
        </a:ln>
      </dgm:spPr>
      <dgm:t>
        <a:bodyPr/>
        <a:lstStyle/>
        <a:p>
          <a:r>
            <a:rPr lang="sk-SK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Prieskum</a:t>
          </a:r>
          <a:endParaRPr lang="sk-SK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DF981C-019A-4BA1-805B-4181C29CDA2C}" type="parTrans" cxnId="{8A04509B-CABB-483B-9C39-ADE22A016860}">
      <dgm:prSet/>
      <dgm:spPr/>
      <dgm:t>
        <a:bodyPr/>
        <a:lstStyle/>
        <a:p>
          <a:endParaRPr lang="sk-SK"/>
        </a:p>
      </dgm:t>
    </dgm:pt>
    <dgm:pt modelId="{29A80B30-11B4-48E9-BC06-EBEF45EEDBB1}" type="sibTrans" cxnId="{8A04509B-CABB-483B-9C39-ADE22A016860}">
      <dgm:prSet/>
      <dgm:spPr/>
      <dgm:t>
        <a:bodyPr/>
        <a:lstStyle/>
        <a:p>
          <a:endParaRPr lang="sk-SK"/>
        </a:p>
      </dgm:t>
    </dgm:pt>
    <dgm:pt modelId="{3E9CC932-70AE-4FE4-8D26-A1405D4A1709}">
      <dgm:prSet phldrT="[Text]" custT="1"/>
      <dgm:spPr>
        <a:solidFill>
          <a:schemeClr val="accent6">
            <a:lumMod val="75000"/>
          </a:schemeClr>
        </a:solidFill>
        <a:ln w="38100">
          <a:solidFill>
            <a:srgbClr val="FF0000"/>
          </a:solidFill>
        </a:ln>
      </dgm:spPr>
      <dgm:t>
        <a:bodyPr/>
        <a:lstStyle/>
        <a:p>
          <a:r>
            <a:rPr lang="sk-SK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Delostrelecký prieskum</a:t>
          </a:r>
          <a:endParaRPr lang="sk-SK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A0122D-A9E5-488E-9914-2092201363D4}" type="parTrans" cxnId="{72763BB9-EABE-42F5-A34E-9041C556B2AB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AD69B553-4790-4A00-B9C8-C49A7DA11B78}" type="sibTrans" cxnId="{72763BB9-EABE-42F5-A34E-9041C556B2AB}">
      <dgm:prSet/>
      <dgm:spPr/>
      <dgm:t>
        <a:bodyPr/>
        <a:lstStyle/>
        <a:p>
          <a:endParaRPr lang="sk-SK"/>
        </a:p>
      </dgm:t>
    </dgm:pt>
    <dgm:pt modelId="{25B27619-F718-423B-8F37-93B4CD3B379A}">
      <dgm:prSet phldrT="[Text]" custT="1"/>
      <dgm:spPr>
        <a:solidFill>
          <a:schemeClr val="accent6">
            <a:lumMod val="75000"/>
          </a:schemeClr>
        </a:solidFill>
        <a:ln w="38100">
          <a:solidFill>
            <a:srgbClr val="FF0000"/>
          </a:solidFill>
        </a:ln>
      </dgm:spPr>
      <dgm:t>
        <a:bodyPr/>
        <a:lstStyle/>
        <a:p>
          <a:r>
            <a:rPr lang="sk-SK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Prieskum priestorov</a:t>
          </a:r>
        </a:p>
        <a:p>
          <a:r>
            <a:rPr lang="sk-SK" sz="3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(Rekognoskácia)</a:t>
          </a:r>
          <a:endParaRPr lang="sk-SK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55B441-1E76-4315-88DD-62950DE1B2A0}" type="parTrans" cxnId="{DFBD882A-DA02-4F65-9B81-093083831C82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822E32C8-9E7F-4286-A5E2-6832C53AAC4F}" type="sibTrans" cxnId="{DFBD882A-DA02-4F65-9B81-093083831C82}">
      <dgm:prSet/>
      <dgm:spPr/>
      <dgm:t>
        <a:bodyPr/>
        <a:lstStyle/>
        <a:p>
          <a:endParaRPr lang="sk-SK"/>
        </a:p>
      </dgm:t>
    </dgm:pt>
    <dgm:pt modelId="{BADCEB01-6F40-434D-BFCC-B0AD1B7645F5}" type="pres">
      <dgm:prSet presAssocID="{E14EACFE-3DA2-4E19-8AF7-D21C117AA8A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FB079D10-471D-4C97-B7E1-F001E3AE412C}" type="pres">
      <dgm:prSet presAssocID="{B958C612-2828-4D29-83B4-4501D010F7A4}" presName="hierRoot1" presStyleCnt="0">
        <dgm:presLayoutVars>
          <dgm:hierBranch val="init"/>
        </dgm:presLayoutVars>
      </dgm:prSet>
      <dgm:spPr/>
    </dgm:pt>
    <dgm:pt modelId="{94AAF793-7EA1-462A-BFD2-F3FC6A8E502F}" type="pres">
      <dgm:prSet presAssocID="{B958C612-2828-4D29-83B4-4501D010F7A4}" presName="rootComposite1" presStyleCnt="0"/>
      <dgm:spPr/>
    </dgm:pt>
    <dgm:pt modelId="{0174661A-3FA2-400F-86D0-7D24EFBD4901}" type="pres">
      <dgm:prSet presAssocID="{B958C612-2828-4D29-83B4-4501D010F7A4}" presName="rootText1" presStyleLbl="node0" presStyleIdx="0" presStyleCnt="1" custScaleX="187249" custScaleY="11712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1AC59EF5-6D60-4128-869C-BB16A8E31562}" type="pres">
      <dgm:prSet presAssocID="{B958C612-2828-4D29-83B4-4501D010F7A4}" presName="rootConnector1" presStyleLbl="node1" presStyleIdx="0" presStyleCnt="0"/>
      <dgm:spPr/>
      <dgm:t>
        <a:bodyPr/>
        <a:lstStyle/>
        <a:p>
          <a:endParaRPr lang="sk-SK"/>
        </a:p>
      </dgm:t>
    </dgm:pt>
    <dgm:pt modelId="{C2C02DC4-358F-4CF6-B9F9-38C3276CFA6E}" type="pres">
      <dgm:prSet presAssocID="{B958C612-2828-4D29-83B4-4501D010F7A4}" presName="hierChild2" presStyleCnt="0"/>
      <dgm:spPr/>
    </dgm:pt>
    <dgm:pt modelId="{29097CE2-474D-4EAF-9AF1-3BFC565E937D}" type="pres">
      <dgm:prSet presAssocID="{A3A0122D-A9E5-488E-9914-2092201363D4}" presName="Name37" presStyleLbl="parChTrans1D2" presStyleIdx="0" presStyleCnt="2"/>
      <dgm:spPr/>
      <dgm:t>
        <a:bodyPr/>
        <a:lstStyle/>
        <a:p>
          <a:endParaRPr lang="sk-SK"/>
        </a:p>
      </dgm:t>
    </dgm:pt>
    <dgm:pt modelId="{DB2D7648-6547-478A-BBA6-848C400EF591}" type="pres">
      <dgm:prSet presAssocID="{3E9CC932-70AE-4FE4-8D26-A1405D4A1709}" presName="hierRoot2" presStyleCnt="0">
        <dgm:presLayoutVars>
          <dgm:hierBranch val="init"/>
        </dgm:presLayoutVars>
      </dgm:prSet>
      <dgm:spPr/>
    </dgm:pt>
    <dgm:pt modelId="{01F57979-3C72-47DE-8729-BC96BA6DDB44}" type="pres">
      <dgm:prSet presAssocID="{3E9CC932-70AE-4FE4-8D26-A1405D4A1709}" presName="rootComposite" presStyleCnt="0"/>
      <dgm:spPr/>
    </dgm:pt>
    <dgm:pt modelId="{0B73DE0C-6953-4098-8E2A-F1BFCE35F8BF}" type="pres">
      <dgm:prSet presAssocID="{3E9CC932-70AE-4FE4-8D26-A1405D4A1709}" presName="rootText" presStyleLbl="node2" presStyleIdx="0" presStyleCnt="2" custScaleX="187249" custScaleY="11712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7688EE78-1E58-4F8E-8E4B-1042D2058E6C}" type="pres">
      <dgm:prSet presAssocID="{3E9CC932-70AE-4FE4-8D26-A1405D4A1709}" presName="rootConnector" presStyleLbl="node2" presStyleIdx="0" presStyleCnt="2"/>
      <dgm:spPr/>
      <dgm:t>
        <a:bodyPr/>
        <a:lstStyle/>
        <a:p>
          <a:endParaRPr lang="sk-SK"/>
        </a:p>
      </dgm:t>
    </dgm:pt>
    <dgm:pt modelId="{8055632F-6D4B-4281-B1B3-14ED63A2027B}" type="pres">
      <dgm:prSet presAssocID="{3E9CC932-70AE-4FE4-8D26-A1405D4A1709}" presName="hierChild4" presStyleCnt="0"/>
      <dgm:spPr/>
    </dgm:pt>
    <dgm:pt modelId="{0196A3A3-3015-456D-A1FB-97BDD43F61D8}" type="pres">
      <dgm:prSet presAssocID="{3E9CC932-70AE-4FE4-8D26-A1405D4A1709}" presName="hierChild5" presStyleCnt="0"/>
      <dgm:spPr/>
    </dgm:pt>
    <dgm:pt modelId="{A2EAA908-AD94-49CF-A7EC-C313071263EA}" type="pres">
      <dgm:prSet presAssocID="{F955B441-1E76-4315-88DD-62950DE1B2A0}" presName="Name37" presStyleLbl="parChTrans1D2" presStyleIdx="1" presStyleCnt="2"/>
      <dgm:spPr/>
      <dgm:t>
        <a:bodyPr/>
        <a:lstStyle/>
        <a:p>
          <a:endParaRPr lang="sk-SK"/>
        </a:p>
      </dgm:t>
    </dgm:pt>
    <dgm:pt modelId="{DDEEC0B5-C1D2-485D-8A8A-831A69C728A9}" type="pres">
      <dgm:prSet presAssocID="{25B27619-F718-423B-8F37-93B4CD3B379A}" presName="hierRoot2" presStyleCnt="0">
        <dgm:presLayoutVars>
          <dgm:hierBranch val="init"/>
        </dgm:presLayoutVars>
      </dgm:prSet>
      <dgm:spPr/>
    </dgm:pt>
    <dgm:pt modelId="{E157E978-2144-42A7-9CE1-5DC9B7956815}" type="pres">
      <dgm:prSet presAssocID="{25B27619-F718-423B-8F37-93B4CD3B379A}" presName="rootComposite" presStyleCnt="0"/>
      <dgm:spPr/>
    </dgm:pt>
    <dgm:pt modelId="{7D8CC04B-8E8A-4718-8A5D-EBD2F029EEDC}" type="pres">
      <dgm:prSet presAssocID="{25B27619-F718-423B-8F37-93B4CD3B379A}" presName="rootText" presStyleLbl="node2" presStyleIdx="1" presStyleCnt="2" custScaleX="187249" custScaleY="11712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7A210DBB-031C-41E4-9AB8-0037B037467F}" type="pres">
      <dgm:prSet presAssocID="{25B27619-F718-423B-8F37-93B4CD3B379A}" presName="rootConnector" presStyleLbl="node2" presStyleIdx="1" presStyleCnt="2"/>
      <dgm:spPr/>
      <dgm:t>
        <a:bodyPr/>
        <a:lstStyle/>
        <a:p>
          <a:endParaRPr lang="sk-SK"/>
        </a:p>
      </dgm:t>
    </dgm:pt>
    <dgm:pt modelId="{38C44AD5-D8F9-499C-AA8A-B5C1B4AD8888}" type="pres">
      <dgm:prSet presAssocID="{25B27619-F718-423B-8F37-93B4CD3B379A}" presName="hierChild4" presStyleCnt="0"/>
      <dgm:spPr/>
    </dgm:pt>
    <dgm:pt modelId="{322159CA-F885-48FA-9A10-AF4D6A835CEE}" type="pres">
      <dgm:prSet presAssocID="{25B27619-F718-423B-8F37-93B4CD3B379A}" presName="hierChild5" presStyleCnt="0"/>
      <dgm:spPr/>
    </dgm:pt>
    <dgm:pt modelId="{75EA5921-74D6-482F-80DD-3D03EA181588}" type="pres">
      <dgm:prSet presAssocID="{B958C612-2828-4D29-83B4-4501D010F7A4}" presName="hierChild3" presStyleCnt="0"/>
      <dgm:spPr/>
    </dgm:pt>
  </dgm:ptLst>
  <dgm:cxnLst>
    <dgm:cxn modelId="{D3468B63-DCA2-4FBB-9F56-96272888B64C}" type="presOf" srcId="{A3A0122D-A9E5-488E-9914-2092201363D4}" destId="{29097CE2-474D-4EAF-9AF1-3BFC565E937D}" srcOrd="0" destOrd="0" presId="urn:microsoft.com/office/officeart/2005/8/layout/orgChart1"/>
    <dgm:cxn modelId="{DFBD882A-DA02-4F65-9B81-093083831C82}" srcId="{B958C612-2828-4D29-83B4-4501D010F7A4}" destId="{25B27619-F718-423B-8F37-93B4CD3B379A}" srcOrd="1" destOrd="0" parTransId="{F955B441-1E76-4315-88DD-62950DE1B2A0}" sibTransId="{822E32C8-9E7F-4286-A5E2-6832C53AAC4F}"/>
    <dgm:cxn modelId="{8A04509B-CABB-483B-9C39-ADE22A016860}" srcId="{E14EACFE-3DA2-4E19-8AF7-D21C117AA8A0}" destId="{B958C612-2828-4D29-83B4-4501D010F7A4}" srcOrd="0" destOrd="0" parTransId="{67DF981C-019A-4BA1-805B-4181C29CDA2C}" sibTransId="{29A80B30-11B4-48E9-BC06-EBEF45EEDBB1}"/>
    <dgm:cxn modelId="{0BB8EB48-B595-446A-9CAB-9451859C1FBE}" type="presOf" srcId="{3E9CC932-70AE-4FE4-8D26-A1405D4A1709}" destId="{0B73DE0C-6953-4098-8E2A-F1BFCE35F8BF}" srcOrd="0" destOrd="0" presId="urn:microsoft.com/office/officeart/2005/8/layout/orgChart1"/>
    <dgm:cxn modelId="{C1E24B17-E318-4447-B1B8-7496A5780BE2}" type="presOf" srcId="{25B27619-F718-423B-8F37-93B4CD3B379A}" destId="{7A210DBB-031C-41E4-9AB8-0037B037467F}" srcOrd="1" destOrd="0" presId="urn:microsoft.com/office/officeart/2005/8/layout/orgChart1"/>
    <dgm:cxn modelId="{84A2AF76-9876-492B-B8E3-A099047E8B51}" type="presOf" srcId="{B958C612-2828-4D29-83B4-4501D010F7A4}" destId="{0174661A-3FA2-400F-86D0-7D24EFBD4901}" srcOrd="0" destOrd="0" presId="urn:microsoft.com/office/officeart/2005/8/layout/orgChart1"/>
    <dgm:cxn modelId="{15EBF1DE-6618-4CFB-B928-5585939E27F0}" type="presOf" srcId="{E14EACFE-3DA2-4E19-8AF7-D21C117AA8A0}" destId="{BADCEB01-6F40-434D-BFCC-B0AD1B7645F5}" srcOrd="0" destOrd="0" presId="urn:microsoft.com/office/officeart/2005/8/layout/orgChart1"/>
    <dgm:cxn modelId="{FEE957A0-6EEE-41D8-AE33-3815FCDAAE8C}" type="presOf" srcId="{25B27619-F718-423B-8F37-93B4CD3B379A}" destId="{7D8CC04B-8E8A-4718-8A5D-EBD2F029EEDC}" srcOrd="0" destOrd="0" presId="urn:microsoft.com/office/officeart/2005/8/layout/orgChart1"/>
    <dgm:cxn modelId="{72763BB9-EABE-42F5-A34E-9041C556B2AB}" srcId="{B958C612-2828-4D29-83B4-4501D010F7A4}" destId="{3E9CC932-70AE-4FE4-8D26-A1405D4A1709}" srcOrd="0" destOrd="0" parTransId="{A3A0122D-A9E5-488E-9914-2092201363D4}" sibTransId="{AD69B553-4790-4A00-B9C8-C49A7DA11B78}"/>
    <dgm:cxn modelId="{4AFBDDF4-653D-4F79-98A7-DF48A2FF2F8C}" type="presOf" srcId="{3E9CC932-70AE-4FE4-8D26-A1405D4A1709}" destId="{7688EE78-1E58-4F8E-8E4B-1042D2058E6C}" srcOrd="1" destOrd="0" presId="urn:microsoft.com/office/officeart/2005/8/layout/orgChart1"/>
    <dgm:cxn modelId="{78EF42B2-2597-437C-A31C-65F8E9AEC2B7}" type="presOf" srcId="{F955B441-1E76-4315-88DD-62950DE1B2A0}" destId="{A2EAA908-AD94-49CF-A7EC-C313071263EA}" srcOrd="0" destOrd="0" presId="urn:microsoft.com/office/officeart/2005/8/layout/orgChart1"/>
    <dgm:cxn modelId="{B9A9DCF6-0212-46D3-97D0-BB2BF89B01BD}" type="presOf" srcId="{B958C612-2828-4D29-83B4-4501D010F7A4}" destId="{1AC59EF5-6D60-4128-869C-BB16A8E31562}" srcOrd="1" destOrd="0" presId="urn:microsoft.com/office/officeart/2005/8/layout/orgChart1"/>
    <dgm:cxn modelId="{B45FD535-97FD-4C62-A483-BCE5800EB75B}" type="presParOf" srcId="{BADCEB01-6F40-434D-BFCC-B0AD1B7645F5}" destId="{FB079D10-471D-4C97-B7E1-F001E3AE412C}" srcOrd="0" destOrd="0" presId="urn:microsoft.com/office/officeart/2005/8/layout/orgChart1"/>
    <dgm:cxn modelId="{685478CD-19AD-4BF0-AADA-2507A0E77B77}" type="presParOf" srcId="{FB079D10-471D-4C97-B7E1-F001E3AE412C}" destId="{94AAF793-7EA1-462A-BFD2-F3FC6A8E502F}" srcOrd="0" destOrd="0" presId="urn:microsoft.com/office/officeart/2005/8/layout/orgChart1"/>
    <dgm:cxn modelId="{04D54560-631B-4B4B-96CA-1AB22D5E7973}" type="presParOf" srcId="{94AAF793-7EA1-462A-BFD2-F3FC6A8E502F}" destId="{0174661A-3FA2-400F-86D0-7D24EFBD4901}" srcOrd="0" destOrd="0" presId="urn:microsoft.com/office/officeart/2005/8/layout/orgChart1"/>
    <dgm:cxn modelId="{31FB8015-80F9-4914-9281-761A57DFA897}" type="presParOf" srcId="{94AAF793-7EA1-462A-BFD2-F3FC6A8E502F}" destId="{1AC59EF5-6D60-4128-869C-BB16A8E31562}" srcOrd="1" destOrd="0" presId="urn:microsoft.com/office/officeart/2005/8/layout/orgChart1"/>
    <dgm:cxn modelId="{37E24F88-0489-45D8-A8D3-891F67DA4EE0}" type="presParOf" srcId="{FB079D10-471D-4C97-B7E1-F001E3AE412C}" destId="{C2C02DC4-358F-4CF6-B9F9-38C3276CFA6E}" srcOrd="1" destOrd="0" presId="urn:microsoft.com/office/officeart/2005/8/layout/orgChart1"/>
    <dgm:cxn modelId="{5986512C-CC7D-4064-9270-68DF64C92DEF}" type="presParOf" srcId="{C2C02DC4-358F-4CF6-B9F9-38C3276CFA6E}" destId="{29097CE2-474D-4EAF-9AF1-3BFC565E937D}" srcOrd="0" destOrd="0" presId="urn:microsoft.com/office/officeart/2005/8/layout/orgChart1"/>
    <dgm:cxn modelId="{5B94941F-9F49-43E6-8E7B-D8EA00882FCE}" type="presParOf" srcId="{C2C02DC4-358F-4CF6-B9F9-38C3276CFA6E}" destId="{DB2D7648-6547-478A-BBA6-848C400EF591}" srcOrd="1" destOrd="0" presId="urn:microsoft.com/office/officeart/2005/8/layout/orgChart1"/>
    <dgm:cxn modelId="{1068DB69-3148-472C-BF48-2BC526E4E394}" type="presParOf" srcId="{DB2D7648-6547-478A-BBA6-848C400EF591}" destId="{01F57979-3C72-47DE-8729-BC96BA6DDB44}" srcOrd="0" destOrd="0" presId="urn:microsoft.com/office/officeart/2005/8/layout/orgChart1"/>
    <dgm:cxn modelId="{F4AB99ED-6F22-4CF4-B120-6C4F49BDE89E}" type="presParOf" srcId="{01F57979-3C72-47DE-8729-BC96BA6DDB44}" destId="{0B73DE0C-6953-4098-8E2A-F1BFCE35F8BF}" srcOrd="0" destOrd="0" presId="urn:microsoft.com/office/officeart/2005/8/layout/orgChart1"/>
    <dgm:cxn modelId="{B481FCF9-FE45-4D4A-B953-19D3744B910F}" type="presParOf" srcId="{01F57979-3C72-47DE-8729-BC96BA6DDB44}" destId="{7688EE78-1E58-4F8E-8E4B-1042D2058E6C}" srcOrd="1" destOrd="0" presId="urn:microsoft.com/office/officeart/2005/8/layout/orgChart1"/>
    <dgm:cxn modelId="{4E38BE80-EE9B-4FAA-B9A5-E99672AC3F97}" type="presParOf" srcId="{DB2D7648-6547-478A-BBA6-848C400EF591}" destId="{8055632F-6D4B-4281-B1B3-14ED63A2027B}" srcOrd="1" destOrd="0" presId="urn:microsoft.com/office/officeart/2005/8/layout/orgChart1"/>
    <dgm:cxn modelId="{3C1011BE-B190-4FF6-AACC-5019E5497D7B}" type="presParOf" srcId="{DB2D7648-6547-478A-BBA6-848C400EF591}" destId="{0196A3A3-3015-456D-A1FB-97BDD43F61D8}" srcOrd="2" destOrd="0" presId="urn:microsoft.com/office/officeart/2005/8/layout/orgChart1"/>
    <dgm:cxn modelId="{6D617304-860D-460E-9782-99B80BA293E1}" type="presParOf" srcId="{C2C02DC4-358F-4CF6-B9F9-38C3276CFA6E}" destId="{A2EAA908-AD94-49CF-A7EC-C313071263EA}" srcOrd="2" destOrd="0" presId="urn:microsoft.com/office/officeart/2005/8/layout/orgChart1"/>
    <dgm:cxn modelId="{C1738F2F-444A-4CCE-9255-78BA7866305D}" type="presParOf" srcId="{C2C02DC4-358F-4CF6-B9F9-38C3276CFA6E}" destId="{DDEEC0B5-C1D2-485D-8A8A-831A69C728A9}" srcOrd="3" destOrd="0" presId="urn:microsoft.com/office/officeart/2005/8/layout/orgChart1"/>
    <dgm:cxn modelId="{AD63F18B-0A3E-4303-9435-7FF9E372135F}" type="presParOf" srcId="{DDEEC0B5-C1D2-485D-8A8A-831A69C728A9}" destId="{E157E978-2144-42A7-9CE1-5DC9B7956815}" srcOrd="0" destOrd="0" presId="urn:microsoft.com/office/officeart/2005/8/layout/orgChart1"/>
    <dgm:cxn modelId="{730B3553-1AE9-4B58-A180-8C102E608469}" type="presParOf" srcId="{E157E978-2144-42A7-9CE1-5DC9B7956815}" destId="{7D8CC04B-8E8A-4718-8A5D-EBD2F029EEDC}" srcOrd="0" destOrd="0" presId="urn:microsoft.com/office/officeart/2005/8/layout/orgChart1"/>
    <dgm:cxn modelId="{AE3DC300-4CF9-4726-8DD1-C1FC7BD96BF3}" type="presParOf" srcId="{E157E978-2144-42A7-9CE1-5DC9B7956815}" destId="{7A210DBB-031C-41E4-9AB8-0037B037467F}" srcOrd="1" destOrd="0" presId="urn:microsoft.com/office/officeart/2005/8/layout/orgChart1"/>
    <dgm:cxn modelId="{94E485E6-0DED-4150-A7D0-98C0B2DB4F63}" type="presParOf" srcId="{DDEEC0B5-C1D2-485D-8A8A-831A69C728A9}" destId="{38C44AD5-D8F9-499C-AA8A-B5C1B4AD8888}" srcOrd="1" destOrd="0" presId="urn:microsoft.com/office/officeart/2005/8/layout/orgChart1"/>
    <dgm:cxn modelId="{3A0CA157-A120-4529-9DF0-F7D95658E901}" type="presParOf" srcId="{DDEEC0B5-C1D2-485D-8A8A-831A69C728A9}" destId="{322159CA-F885-48FA-9A10-AF4D6A835CEE}" srcOrd="2" destOrd="0" presId="urn:microsoft.com/office/officeart/2005/8/layout/orgChart1"/>
    <dgm:cxn modelId="{CFA69937-FCFF-472B-BF32-D61535811E62}" type="presParOf" srcId="{FB079D10-471D-4C97-B7E1-F001E3AE412C}" destId="{75EA5921-74D6-482F-80DD-3D03EA1815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A65234-A2D7-462E-819D-694ABC79ED0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A6D1B07B-61E0-4B8B-81D1-F4BC388ACFD5}">
      <dgm:prSet phldrT="[Text]" custT="1"/>
      <dgm:spPr>
        <a:solidFill>
          <a:srgbClr val="FF000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sk-SK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Delostrelecký prieskum</a:t>
          </a:r>
          <a:endParaRPr lang="sk-SK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C810AF-2AC2-45F2-980C-AF66D79766FA}" type="parTrans" cxnId="{720B5B7B-4703-4674-9D4B-C16FE1916642}">
      <dgm:prSet/>
      <dgm:spPr/>
      <dgm:t>
        <a:bodyPr/>
        <a:lstStyle/>
        <a:p>
          <a:endParaRPr lang="sk-SK" sz="24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04E945-9852-436D-B2F5-C3029FFFAA8D}" type="sibTrans" cxnId="{720B5B7B-4703-4674-9D4B-C16FE1916642}">
      <dgm:prSet/>
      <dgm:spPr/>
      <dgm:t>
        <a:bodyPr/>
        <a:lstStyle/>
        <a:p>
          <a:endParaRPr lang="sk-SK" sz="24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488ECA-A2C8-419F-B24D-927BEB3F5540}">
      <dgm:prSet phldrT="[Text]" custT="1"/>
      <dgm:spPr>
        <a:solidFill>
          <a:schemeClr val="accent6">
            <a:lumMod val="60000"/>
            <a:lumOff val="40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sk-SK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Základný</a:t>
          </a:r>
          <a:endParaRPr lang="sk-SK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14C27C-AD18-476B-A36F-403E7D7C5D68}" type="parTrans" cxnId="{F83454AD-A2ED-4406-ABC1-75D303A159FA}">
      <dgm:prSet custT="1"/>
      <dgm:spPr>
        <a:ln w="38100">
          <a:solidFill>
            <a:schemeClr val="tx1"/>
          </a:solidFill>
        </a:ln>
      </dgm:spPr>
      <dgm:t>
        <a:bodyPr/>
        <a:lstStyle/>
        <a:p>
          <a:endParaRPr lang="sk-SK" sz="24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AA62CC-D8FB-4A93-B340-3F6ADE81B90D}" type="sibTrans" cxnId="{F83454AD-A2ED-4406-ABC1-75D303A159FA}">
      <dgm:prSet/>
      <dgm:spPr/>
      <dgm:t>
        <a:bodyPr/>
        <a:lstStyle/>
        <a:p>
          <a:endParaRPr lang="sk-SK" sz="24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71DA09-DCB0-4856-ABA8-8980A95751A4}">
      <dgm:prSet phldrT="[Text]" custT="1"/>
      <dgm:spPr>
        <a:solidFill>
          <a:schemeClr val="accent2">
            <a:lumMod val="75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sk-SK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Technický</a:t>
          </a:r>
          <a:endParaRPr lang="sk-SK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150699-6355-42AC-9A1B-3EC7DD1857E9}" type="parTrans" cxnId="{DF1E0E12-ACFB-4D99-9631-61580A6935CE}">
      <dgm:prSet custT="1"/>
      <dgm:spPr>
        <a:ln w="38100">
          <a:solidFill>
            <a:schemeClr val="tx1"/>
          </a:solidFill>
        </a:ln>
      </dgm:spPr>
      <dgm:t>
        <a:bodyPr/>
        <a:lstStyle/>
        <a:p>
          <a:endParaRPr lang="sk-SK" sz="24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622AB7-E354-458B-A4E5-5F41570C8F38}" type="sibTrans" cxnId="{DF1E0E12-ACFB-4D99-9631-61580A6935CE}">
      <dgm:prSet/>
      <dgm:spPr/>
      <dgm:t>
        <a:bodyPr/>
        <a:lstStyle/>
        <a:p>
          <a:endParaRPr lang="sk-SK" sz="24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06BB91-37DD-48C8-A12F-AA9BFDAA0491}">
      <dgm:prSet phldrT="[Text]" custT="1"/>
      <dgm:spPr>
        <a:ln w="38100">
          <a:solidFill>
            <a:schemeClr val="tx1"/>
          </a:solidFill>
        </a:ln>
      </dgm:spPr>
      <dgm:t>
        <a:bodyPr/>
        <a:lstStyle/>
        <a:p>
          <a:r>
            <a:rPr lang="sk-SK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Vzdušný</a:t>
          </a:r>
          <a:endParaRPr lang="sk-SK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194959-D20D-4DE1-835E-CADD2E7C7BF4}" type="parTrans" cxnId="{A839A618-11B0-456E-AE47-7E97DC5D4455}">
      <dgm:prSet custT="1"/>
      <dgm:spPr>
        <a:ln w="38100">
          <a:solidFill>
            <a:schemeClr val="tx1"/>
          </a:solidFill>
        </a:ln>
      </dgm:spPr>
      <dgm:t>
        <a:bodyPr/>
        <a:lstStyle/>
        <a:p>
          <a:endParaRPr lang="sk-SK" sz="24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A43DC0-7D1F-450B-AC35-66424760D907}" type="sibTrans" cxnId="{A839A618-11B0-456E-AE47-7E97DC5D4455}">
      <dgm:prSet/>
      <dgm:spPr/>
      <dgm:t>
        <a:bodyPr/>
        <a:lstStyle/>
        <a:p>
          <a:endParaRPr lang="sk-SK" sz="24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49985D-79C9-41AE-8DC9-774C75B02333}">
      <dgm:prSet custT="1"/>
      <dgm:spPr>
        <a:solidFill>
          <a:schemeClr val="accent2">
            <a:lumMod val="75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sk-SK" sz="24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Zvukomerný</a:t>
          </a:r>
          <a:endParaRPr lang="sk-SK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82362A-DA36-4B64-BD73-B8D8CD4D2592}" type="parTrans" cxnId="{1E2F9A6D-F5AD-4C49-ABF8-2A54C108F662}">
      <dgm:prSet custT="1"/>
      <dgm:spPr>
        <a:ln w="38100">
          <a:solidFill>
            <a:schemeClr val="tx1"/>
          </a:solidFill>
        </a:ln>
      </dgm:spPr>
      <dgm:t>
        <a:bodyPr/>
        <a:lstStyle/>
        <a:p>
          <a:endParaRPr lang="sk-SK" sz="24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69BAB3-B06F-44F0-A57E-074FE0257C56}" type="sibTrans" cxnId="{1E2F9A6D-F5AD-4C49-ABF8-2A54C108F662}">
      <dgm:prSet/>
      <dgm:spPr/>
      <dgm:t>
        <a:bodyPr/>
        <a:lstStyle/>
        <a:p>
          <a:endParaRPr lang="sk-SK" sz="24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C545B0-D0E2-4B07-BC4A-6A74A2B09F10}">
      <dgm:prSet custT="1"/>
      <dgm:spPr>
        <a:solidFill>
          <a:schemeClr val="accent2">
            <a:lumMod val="75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sk-SK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Optoelektronický</a:t>
          </a:r>
          <a:endParaRPr lang="sk-SK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A5C172-4C9D-497B-963C-81446195CBEB}" type="parTrans" cxnId="{F9E6A041-CE1D-42E6-9012-00BAE7444F40}">
      <dgm:prSet custT="1"/>
      <dgm:spPr>
        <a:ln w="38100">
          <a:solidFill>
            <a:schemeClr val="tx1"/>
          </a:solidFill>
        </a:ln>
      </dgm:spPr>
      <dgm:t>
        <a:bodyPr/>
        <a:lstStyle/>
        <a:p>
          <a:endParaRPr lang="sk-SK" sz="24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40E3A8-321C-4B22-A7DE-E302E557F89C}" type="sibTrans" cxnId="{F9E6A041-CE1D-42E6-9012-00BAE7444F40}">
      <dgm:prSet/>
      <dgm:spPr/>
      <dgm:t>
        <a:bodyPr/>
        <a:lstStyle/>
        <a:p>
          <a:endParaRPr lang="sk-SK" sz="24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1DBC3A-C381-4AF8-86FE-60723BFE1559}">
      <dgm:prSet custT="1"/>
      <dgm:spPr>
        <a:solidFill>
          <a:schemeClr val="accent2">
            <a:lumMod val="75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sk-SK" sz="24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Rádiolokačný</a:t>
          </a:r>
          <a:endParaRPr lang="sk-SK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0B52D0-8108-4DF5-97F9-1B79D57016EA}" type="parTrans" cxnId="{E64F4D23-28FD-4264-8AAE-C494106362C5}">
      <dgm:prSet custT="1"/>
      <dgm:spPr>
        <a:ln w="38100">
          <a:solidFill>
            <a:schemeClr val="tx1"/>
          </a:solidFill>
        </a:ln>
      </dgm:spPr>
      <dgm:t>
        <a:bodyPr/>
        <a:lstStyle/>
        <a:p>
          <a:endParaRPr lang="sk-SK" sz="24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AD0576-1B7A-46D7-B53C-F3FA1EE70C96}" type="sibTrans" cxnId="{E64F4D23-28FD-4264-8AAE-C494106362C5}">
      <dgm:prSet/>
      <dgm:spPr/>
      <dgm:t>
        <a:bodyPr/>
        <a:lstStyle/>
        <a:p>
          <a:endParaRPr lang="sk-SK" sz="24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EA5FCE-3E19-4FD3-B098-F09C853552A6}" type="pres">
      <dgm:prSet presAssocID="{4CA65234-A2D7-462E-819D-694ABC79ED0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F0D5DCEB-9F88-4A9A-833C-4C96AE1ABC94}" type="pres">
      <dgm:prSet presAssocID="{A6D1B07B-61E0-4B8B-81D1-F4BC388ACFD5}" presName="root1" presStyleCnt="0"/>
      <dgm:spPr/>
    </dgm:pt>
    <dgm:pt modelId="{7E41AFA6-98E8-4D05-B153-FA85653BB1B4}" type="pres">
      <dgm:prSet presAssocID="{A6D1B07B-61E0-4B8B-81D1-F4BC388ACFD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0ED99BF6-C4CA-4E06-A592-B8B92C4535E4}" type="pres">
      <dgm:prSet presAssocID="{A6D1B07B-61E0-4B8B-81D1-F4BC388ACFD5}" presName="level2hierChild" presStyleCnt="0"/>
      <dgm:spPr/>
    </dgm:pt>
    <dgm:pt modelId="{46381D5D-711D-46CD-8029-7FD68FD26DB3}" type="pres">
      <dgm:prSet presAssocID="{6B14C27C-AD18-476B-A36F-403E7D7C5D68}" presName="conn2-1" presStyleLbl="parChTrans1D2" presStyleIdx="0" presStyleCnt="3"/>
      <dgm:spPr/>
      <dgm:t>
        <a:bodyPr/>
        <a:lstStyle/>
        <a:p>
          <a:endParaRPr lang="sk-SK"/>
        </a:p>
      </dgm:t>
    </dgm:pt>
    <dgm:pt modelId="{73C24414-8AE4-43B2-84C2-E49629A0D86D}" type="pres">
      <dgm:prSet presAssocID="{6B14C27C-AD18-476B-A36F-403E7D7C5D68}" presName="connTx" presStyleLbl="parChTrans1D2" presStyleIdx="0" presStyleCnt="3"/>
      <dgm:spPr/>
      <dgm:t>
        <a:bodyPr/>
        <a:lstStyle/>
        <a:p>
          <a:endParaRPr lang="sk-SK"/>
        </a:p>
      </dgm:t>
    </dgm:pt>
    <dgm:pt modelId="{4A7E45FF-1B85-4CAA-AFE1-308F4CB0DB3D}" type="pres">
      <dgm:prSet presAssocID="{EB488ECA-A2C8-419F-B24D-927BEB3F5540}" presName="root2" presStyleCnt="0"/>
      <dgm:spPr/>
    </dgm:pt>
    <dgm:pt modelId="{EA6A9F5E-626B-435C-8D95-B8D02FBA6AE9}" type="pres">
      <dgm:prSet presAssocID="{EB488ECA-A2C8-419F-B24D-927BEB3F5540}" presName="LevelTwoTextNode" presStyleLbl="node2" presStyleIdx="0" presStyleCnt="3" custLinFactNeighborY="-6106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C44D7F00-460C-447C-A403-1E277DB527F9}" type="pres">
      <dgm:prSet presAssocID="{EB488ECA-A2C8-419F-B24D-927BEB3F5540}" presName="level3hierChild" presStyleCnt="0"/>
      <dgm:spPr/>
    </dgm:pt>
    <dgm:pt modelId="{54022C1A-DE50-4F91-902E-6332FDD1CB5E}" type="pres">
      <dgm:prSet presAssocID="{AF150699-6355-42AC-9A1B-3EC7DD1857E9}" presName="conn2-1" presStyleLbl="parChTrans1D2" presStyleIdx="1" presStyleCnt="3"/>
      <dgm:spPr/>
      <dgm:t>
        <a:bodyPr/>
        <a:lstStyle/>
        <a:p>
          <a:endParaRPr lang="sk-SK"/>
        </a:p>
      </dgm:t>
    </dgm:pt>
    <dgm:pt modelId="{84DE40FB-A523-4B30-A00F-E05B7D053FD7}" type="pres">
      <dgm:prSet presAssocID="{AF150699-6355-42AC-9A1B-3EC7DD1857E9}" presName="connTx" presStyleLbl="parChTrans1D2" presStyleIdx="1" presStyleCnt="3"/>
      <dgm:spPr/>
      <dgm:t>
        <a:bodyPr/>
        <a:lstStyle/>
        <a:p>
          <a:endParaRPr lang="sk-SK"/>
        </a:p>
      </dgm:t>
    </dgm:pt>
    <dgm:pt modelId="{B561C869-C3F3-49AA-A96F-B468492E866A}" type="pres">
      <dgm:prSet presAssocID="{D671DA09-DCB0-4856-ABA8-8980A95751A4}" presName="root2" presStyleCnt="0"/>
      <dgm:spPr/>
    </dgm:pt>
    <dgm:pt modelId="{7CF6AF11-D284-4E3A-BADA-1768482FCC16}" type="pres">
      <dgm:prSet presAssocID="{D671DA09-DCB0-4856-ABA8-8980A95751A4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90527321-E603-4224-AAB3-5A4D51B5CE76}" type="pres">
      <dgm:prSet presAssocID="{D671DA09-DCB0-4856-ABA8-8980A95751A4}" presName="level3hierChild" presStyleCnt="0"/>
      <dgm:spPr/>
    </dgm:pt>
    <dgm:pt modelId="{FB188628-7B2F-4DB5-9AB2-13744C97D1DD}" type="pres">
      <dgm:prSet presAssocID="{6582362A-DA36-4B64-BD73-B8D8CD4D2592}" presName="conn2-1" presStyleLbl="parChTrans1D3" presStyleIdx="0" presStyleCnt="3"/>
      <dgm:spPr/>
      <dgm:t>
        <a:bodyPr/>
        <a:lstStyle/>
        <a:p>
          <a:endParaRPr lang="sk-SK"/>
        </a:p>
      </dgm:t>
    </dgm:pt>
    <dgm:pt modelId="{2C3A1892-556E-40C4-A776-F80C39D09829}" type="pres">
      <dgm:prSet presAssocID="{6582362A-DA36-4B64-BD73-B8D8CD4D2592}" presName="connTx" presStyleLbl="parChTrans1D3" presStyleIdx="0" presStyleCnt="3"/>
      <dgm:spPr/>
      <dgm:t>
        <a:bodyPr/>
        <a:lstStyle/>
        <a:p>
          <a:endParaRPr lang="sk-SK"/>
        </a:p>
      </dgm:t>
    </dgm:pt>
    <dgm:pt modelId="{9BBDDD24-D12A-423B-9158-173A379B0723}" type="pres">
      <dgm:prSet presAssocID="{F149985D-79C9-41AE-8DC9-774C75B02333}" presName="root2" presStyleCnt="0"/>
      <dgm:spPr/>
    </dgm:pt>
    <dgm:pt modelId="{68E183A7-6C2A-4392-A90F-EDD5C1F690CC}" type="pres">
      <dgm:prSet presAssocID="{F149985D-79C9-41AE-8DC9-774C75B02333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F183E93D-932B-4A0B-838A-44EF7479A1D6}" type="pres">
      <dgm:prSet presAssocID="{F149985D-79C9-41AE-8DC9-774C75B02333}" presName="level3hierChild" presStyleCnt="0"/>
      <dgm:spPr/>
    </dgm:pt>
    <dgm:pt modelId="{A3B6C2EF-C633-4D68-B66D-464A5DA25A06}" type="pres">
      <dgm:prSet presAssocID="{C3A5C172-4C9D-497B-963C-81446195CBEB}" presName="conn2-1" presStyleLbl="parChTrans1D3" presStyleIdx="1" presStyleCnt="3"/>
      <dgm:spPr/>
      <dgm:t>
        <a:bodyPr/>
        <a:lstStyle/>
        <a:p>
          <a:endParaRPr lang="sk-SK"/>
        </a:p>
      </dgm:t>
    </dgm:pt>
    <dgm:pt modelId="{6AFCFDB2-F7C4-45E9-A7FB-68EB28E20EC6}" type="pres">
      <dgm:prSet presAssocID="{C3A5C172-4C9D-497B-963C-81446195CBEB}" presName="connTx" presStyleLbl="parChTrans1D3" presStyleIdx="1" presStyleCnt="3"/>
      <dgm:spPr/>
      <dgm:t>
        <a:bodyPr/>
        <a:lstStyle/>
        <a:p>
          <a:endParaRPr lang="sk-SK"/>
        </a:p>
      </dgm:t>
    </dgm:pt>
    <dgm:pt modelId="{355D0192-64FA-4F1C-9923-32F5CFD65098}" type="pres">
      <dgm:prSet presAssocID="{65C545B0-D0E2-4B07-BC4A-6A74A2B09F10}" presName="root2" presStyleCnt="0"/>
      <dgm:spPr/>
    </dgm:pt>
    <dgm:pt modelId="{F174AF19-5551-446E-BA9B-1E853266CF38}" type="pres">
      <dgm:prSet presAssocID="{65C545B0-D0E2-4B07-BC4A-6A74A2B09F10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95E41B6-A2EE-496F-B1ED-AFF9756E3492}" type="pres">
      <dgm:prSet presAssocID="{65C545B0-D0E2-4B07-BC4A-6A74A2B09F10}" presName="level3hierChild" presStyleCnt="0"/>
      <dgm:spPr/>
    </dgm:pt>
    <dgm:pt modelId="{5F01A4E7-58E1-414B-8A14-52EAF141D0CB}" type="pres">
      <dgm:prSet presAssocID="{E80B52D0-8108-4DF5-97F9-1B79D57016EA}" presName="conn2-1" presStyleLbl="parChTrans1D3" presStyleIdx="2" presStyleCnt="3"/>
      <dgm:spPr/>
      <dgm:t>
        <a:bodyPr/>
        <a:lstStyle/>
        <a:p>
          <a:endParaRPr lang="sk-SK"/>
        </a:p>
      </dgm:t>
    </dgm:pt>
    <dgm:pt modelId="{F41B7872-B9CC-4184-85C7-79A4C9D797B1}" type="pres">
      <dgm:prSet presAssocID="{E80B52D0-8108-4DF5-97F9-1B79D57016EA}" presName="connTx" presStyleLbl="parChTrans1D3" presStyleIdx="2" presStyleCnt="3"/>
      <dgm:spPr/>
      <dgm:t>
        <a:bodyPr/>
        <a:lstStyle/>
        <a:p>
          <a:endParaRPr lang="sk-SK"/>
        </a:p>
      </dgm:t>
    </dgm:pt>
    <dgm:pt modelId="{4146F809-7AC2-416E-9118-7F7D0ED738FA}" type="pres">
      <dgm:prSet presAssocID="{DB1DBC3A-C381-4AF8-86FE-60723BFE1559}" presName="root2" presStyleCnt="0"/>
      <dgm:spPr/>
    </dgm:pt>
    <dgm:pt modelId="{F6688866-CFAE-4E11-BE1D-223F00E476C9}" type="pres">
      <dgm:prSet presAssocID="{DB1DBC3A-C381-4AF8-86FE-60723BFE1559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AF58344-B6AD-4215-AEFC-C335A0037073}" type="pres">
      <dgm:prSet presAssocID="{DB1DBC3A-C381-4AF8-86FE-60723BFE1559}" presName="level3hierChild" presStyleCnt="0"/>
      <dgm:spPr/>
    </dgm:pt>
    <dgm:pt modelId="{BFEC6748-E797-44A7-ACB0-1E7587B4B6FA}" type="pres">
      <dgm:prSet presAssocID="{3B194959-D20D-4DE1-835E-CADD2E7C7BF4}" presName="conn2-1" presStyleLbl="parChTrans1D2" presStyleIdx="2" presStyleCnt="3"/>
      <dgm:spPr/>
      <dgm:t>
        <a:bodyPr/>
        <a:lstStyle/>
        <a:p>
          <a:endParaRPr lang="sk-SK"/>
        </a:p>
      </dgm:t>
    </dgm:pt>
    <dgm:pt modelId="{B5C8052B-38E5-4CC1-889C-33141F96009B}" type="pres">
      <dgm:prSet presAssocID="{3B194959-D20D-4DE1-835E-CADD2E7C7BF4}" presName="connTx" presStyleLbl="parChTrans1D2" presStyleIdx="2" presStyleCnt="3"/>
      <dgm:spPr/>
      <dgm:t>
        <a:bodyPr/>
        <a:lstStyle/>
        <a:p>
          <a:endParaRPr lang="sk-SK"/>
        </a:p>
      </dgm:t>
    </dgm:pt>
    <dgm:pt modelId="{99E49573-9F82-416D-B22D-D63ABE6B2D30}" type="pres">
      <dgm:prSet presAssocID="{A406BB91-37DD-48C8-A12F-AA9BFDAA0491}" presName="root2" presStyleCnt="0"/>
      <dgm:spPr/>
    </dgm:pt>
    <dgm:pt modelId="{F241A7F6-871D-4141-903B-F92FC94CB80E}" type="pres">
      <dgm:prSet presAssocID="{A406BB91-37DD-48C8-A12F-AA9BFDAA0491}" presName="LevelTwoTextNode" presStyleLbl="node2" presStyleIdx="2" presStyleCnt="3" custLinFactNeighborY="92516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9E6EC516-E5DE-4026-AF5E-30E0F0E1F0A1}" type="pres">
      <dgm:prSet presAssocID="{A406BB91-37DD-48C8-A12F-AA9BFDAA0491}" presName="level3hierChild" presStyleCnt="0"/>
      <dgm:spPr/>
    </dgm:pt>
  </dgm:ptLst>
  <dgm:cxnLst>
    <dgm:cxn modelId="{7ED23D55-C5C2-4120-9BD3-B59621173E02}" type="presOf" srcId="{DB1DBC3A-C381-4AF8-86FE-60723BFE1559}" destId="{F6688866-CFAE-4E11-BE1D-223F00E476C9}" srcOrd="0" destOrd="0" presId="urn:microsoft.com/office/officeart/2008/layout/HorizontalMultiLevelHierarchy"/>
    <dgm:cxn modelId="{F83454AD-A2ED-4406-ABC1-75D303A159FA}" srcId="{A6D1B07B-61E0-4B8B-81D1-F4BC388ACFD5}" destId="{EB488ECA-A2C8-419F-B24D-927BEB3F5540}" srcOrd="0" destOrd="0" parTransId="{6B14C27C-AD18-476B-A36F-403E7D7C5D68}" sibTransId="{9EAA62CC-D8FB-4A93-B340-3F6ADE81B90D}"/>
    <dgm:cxn modelId="{DF1E0E12-ACFB-4D99-9631-61580A6935CE}" srcId="{A6D1B07B-61E0-4B8B-81D1-F4BC388ACFD5}" destId="{D671DA09-DCB0-4856-ABA8-8980A95751A4}" srcOrd="1" destOrd="0" parTransId="{AF150699-6355-42AC-9A1B-3EC7DD1857E9}" sibTransId="{7D622AB7-E354-458B-A4E5-5F41570C8F38}"/>
    <dgm:cxn modelId="{F9E6A041-CE1D-42E6-9012-00BAE7444F40}" srcId="{D671DA09-DCB0-4856-ABA8-8980A95751A4}" destId="{65C545B0-D0E2-4B07-BC4A-6A74A2B09F10}" srcOrd="1" destOrd="0" parTransId="{C3A5C172-4C9D-497B-963C-81446195CBEB}" sibTransId="{3340E3A8-321C-4B22-A7DE-E302E557F89C}"/>
    <dgm:cxn modelId="{E64F4D23-28FD-4264-8AAE-C494106362C5}" srcId="{D671DA09-DCB0-4856-ABA8-8980A95751A4}" destId="{DB1DBC3A-C381-4AF8-86FE-60723BFE1559}" srcOrd="2" destOrd="0" parTransId="{E80B52D0-8108-4DF5-97F9-1B79D57016EA}" sibTransId="{CEAD0576-1B7A-46D7-B53C-F3FA1EE70C96}"/>
    <dgm:cxn modelId="{323B7C34-9848-4D50-9AC6-6B5F52ACFD96}" type="presOf" srcId="{A6D1B07B-61E0-4B8B-81D1-F4BC388ACFD5}" destId="{7E41AFA6-98E8-4D05-B153-FA85653BB1B4}" srcOrd="0" destOrd="0" presId="urn:microsoft.com/office/officeart/2008/layout/HorizontalMultiLevelHierarchy"/>
    <dgm:cxn modelId="{A90036FD-87CC-4D1A-B4EF-7D036B9E2B1A}" type="presOf" srcId="{3B194959-D20D-4DE1-835E-CADD2E7C7BF4}" destId="{B5C8052B-38E5-4CC1-889C-33141F96009B}" srcOrd="1" destOrd="0" presId="urn:microsoft.com/office/officeart/2008/layout/HorizontalMultiLevelHierarchy"/>
    <dgm:cxn modelId="{35F8952A-C3AD-4188-83EA-BB6160E2F716}" type="presOf" srcId="{4CA65234-A2D7-462E-819D-694ABC79ED07}" destId="{E1EA5FCE-3E19-4FD3-B098-F09C853552A6}" srcOrd="0" destOrd="0" presId="urn:microsoft.com/office/officeart/2008/layout/HorizontalMultiLevelHierarchy"/>
    <dgm:cxn modelId="{100117A6-F6D2-4DA9-90FF-1BED99069D75}" type="presOf" srcId="{EB488ECA-A2C8-419F-B24D-927BEB3F5540}" destId="{EA6A9F5E-626B-435C-8D95-B8D02FBA6AE9}" srcOrd="0" destOrd="0" presId="urn:microsoft.com/office/officeart/2008/layout/HorizontalMultiLevelHierarchy"/>
    <dgm:cxn modelId="{40A0B908-4FDC-4412-9226-FD20BA8B5E9B}" type="presOf" srcId="{65C545B0-D0E2-4B07-BC4A-6A74A2B09F10}" destId="{F174AF19-5551-446E-BA9B-1E853266CF38}" srcOrd="0" destOrd="0" presId="urn:microsoft.com/office/officeart/2008/layout/HorizontalMultiLevelHierarchy"/>
    <dgm:cxn modelId="{BA721AAC-0242-48A2-A953-38033BA958D1}" type="presOf" srcId="{F149985D-79C9-41AE-8DC9-774C75B02333}" destId="{68E183A7-6C2A-4392-A90F-EDD5C1F690CC}" srcOrd="0" destOrd="0" presId="urn:microsoft.com/office/officeart/2008/layout/HorizontalMultiLevelHierarchy"/>
    <dgm:cxn modelId="{EF07FF75-1497-41F1-8CA8-A4E8795067FD}" type="presOf" srcId="{3B194959-D20D-4DE1-835E-CADD2E7C7BF4}" destId="{BFEC6748-E797-44A7-ACB0-1E7587B4B6FA}" srcOrd="0" destOrd="0" presId="urn:microsoft.com/office/officeart/2008/layout/HorizontalMultiLevelHierarchy"/>
    <dgm:cxn modelId="{1134885D-8C99-4A7A-AB7C-43D17EF4175A}" type="presOf" srcId="{6582362A-DA36-4B64-BD73-B8D8CD4D2592}" destId="{2C3A1892-556E-40C4-A776-F80C39D09829}" srcOrd="1" destOrd="0" presId="urn:microsoft.com/office/officeart/2008/layout/HorizontalMultiLevelHierarchy"/>
    <dgm:cxn modelId="{720B5B7B-4703-4674-9D4B-C16FE1916642}" srcId="{4CA65234-A2D7-462E-819D-694ABC79ED07}" destId="{A6D1B07B-61E0-4B8B-81D1-F4BC388ACFD5}" srcOrd="0" destOrd="0" parTransId="{48C810AF-2AC2-45F2-980C-AF66D79766FA}" sibTransId="{F404E945-9852-436D-B2F5-C3029FFFAA8D}"/>
    <dgm:cxn modelId="{A71D9E81-698D-4524-B56F-818723CE17FF}" type="presOf" srcId="{AF150699-6355-42AC-9A1B-3EC7DD1857E9}" destId="{54022C1A-DE50-4F91-902E-6332FDD1CB5E}" srcOrd="0" destOrd="0" presId="urn:microsoft.com/office/officeart/2008/layout/HorizontalMultiLevelHierarchy"/>
    <dgm:cxn modelId="{0EB11384-D3C4-4398-AF9E-7D6B299C6ACC}" type="presOf" srcId="{6B14C27C-AD18-476B-A36F-403E7D7C5D68}" destId="{73C24414-8AE4-43B2-84C2-E49629A0D86D}" srcOrd="1" destOrd="0" presId="urn:microsoft.com/office/officeart/2008/layout/HorizontalMultiLevelHierarchy"/>
    <dgm:cxn modelId="{F0D18C6E-B050-4A20-8724-F068933C026B}" type="presOf" srcId="{C3A5C172-4C9D-497B-963C-81446195CBEB}" destId="{6AFCFDB2-F7C4-45E9-A7FB-68EB28E20EC6}" srcOrd="1" destOrd="0" presId="urn:microsoft.com/office/officeart/2008/layout/HorizontalMultiLevelHierarchy"/>
    <dgm:cxn modelId="{9D75240A-6F1B-46A8-8F88-A757EE64DD84}" type="presOf" srcId="{E80B52D0-8108-4DF5-97F9-1B79D57016EA}" destId="{5F01A4E7-58E1-414B-8A14-52EAF141D0CB}" srcOrd="0" destOrd="0" presId="urn:microsoft.com/office/officeart/2008/layout/HorizontalMultiLevelHierarchy"/>
    <dgm:cxn modelId="{DAE23590-B4BF-46CB-A743-94C6C7EC8D01}" type="presOf" srcId="{C3A5C172-4C9D-497B-963C-81446195CBEB}" destId="{A3B6C2EF-C633-4D68-B66D-464A5DA25A06}" srcOrd="0" destOrd="0" presId="urn:microsoft.com/office/officeart/2008/layout/HorizontalMultiLevelHierarchy"/>
    <dgm:cxn modelId="{A14266A8-6F19-428E-8AE2-BE5F73C63253}" type="presOf" srcId="{6582362A-DA36-4B64-BD73-B8D8CD4D2592}" destId="{FB188628-7B2F-4DB5-9AB2-13744C97D1DD}" srcOrd="0" destOrd="0" presId="urn:microsoft.com/office/officeart/2008/layout/HorizontalMultiLevelHierarchy"/>
    <dgm:cxn modelId="{78D57CE7-F923-4B96-9479-AA0881DC8FE8}" type="presOf" srcId="{D671DA09-DCB0-4856-ABA8-8980A95751A4}" destId="{7CF6AF11-D284-4E3A-BADA-1768482FCC16}" srcOrd="0" destOrd="0" presId="urn:microsoft.com/office/officeart/2008/layout/HorizontalMultiLevelHierarchy"/>
    <dgm:cxn modelId="{1E2F9A6D-F5AD-4C49-ABF8-2A54C108F662}" srcId="{D671DA09-DCB0-4856-ABA8-8980A95751A4}" destId="{F149985D-79C9-41AE-8DC9-774C75B02333}" srcOrd="0" destOrd="0" parTransId="{6582362A-DA36-4B64-BD73-B8D8CD4D2592}" sibTransId="{9269BAB3-B06F-44F0-A57E-074FE0257C56}"/>
    <dgm:cxn modelId="{FC9A39A6-3A0D-469D-9EA4-0A93DB1D4813}" type="presOf" srcId="{6B14C27C-AD18-476B-A36F-403E7D7C5D68}" destId="{46381D5D-711D-46CD-8029-7FD68FD26DB3}" srcOrd="0" destOrd="0" presId="urn:microsoft.com/office/officeart/2008/layout/HorizontalMultiLevelHierarchy"/>
    <dgm:cxn modelId="{A839A618-11B0-456E-AE47-7E97DC5D4455}" srcId="{A6D1B07B-61E0-4B8B-81D1-F4BC388ACFD5}" destId="{A406BB91-37DD-48C8-A12F-AA9BFDAA0491}" srcOrd="2" destOrd="0" parTransId="{3B194959-D20D-4DE1-835E-CADD2E7C7BF4}" sibTransId="{32A43DC0-7D1F-450B-AC35-66424760D907}"/>
    <dgm:cxn modelId="{B70ED4BE-F037-45BF-B53B-7D838AA046C9}" type="presOf" srcId="{AF150699-6355-42AC-9A1B-3EC7DD1857E9}" destId="{84DE40FB-A523-4B30-A00F-E05B7D053FD7}" srcOrd="1" destOrd="0" presId="urn:microsoft.com/office/officeart/2008/layout/HorizontalMultiLevelHierarchy"/>
    <dgm:cxn modelId="{BB8D6A17-0503-477F-9320-CA42E690F207}" type="presOf" srcId="{E80B52D0-8108-4DF5-97F9-1B79D57016EA}" destId="{F41B7872-B9CC-4184-85C7-79A4C9D797B1}" srcOrd="1" destOrd="0" presId="urn:microsoft.com/office/officeart/2008/layout/HorizontalMultiLevelHierarchy"/>
    <dgm:cxn modelId="{8BFB9316-3980-4D90-A1D4-C79AF8F6CF95}" type="presOf" srcId="{A406BB91-37DD-48C8-A12F-AA9BFDAA0491}" destId="{F241A7F6-871D-4141-903B-F92FC94CB80E}" srcOrd="0" destOrd="0" presId="urn:microsoft.com/office/officeart/2008/layout/HorizontalMultiLevelHierarchy"/>
    <dgm:cxn modelId="{7EB26CDD-231A-4545-AE61-8DB2698CA557}" type="presParOf" srcId="{E1EA5FCE-3E19-4FD3-B098-F09C853552A6}" destId="{F0D5DCEB-9F88-4A9A-833C-4C96AE1ABC94}" srcOrd="0" destOrd="0" presId="urn:microsoft.com/office/officeart/2008/layout/HorizontalMultiLevelHierarchy"/>
    <dgm:cxn modelId="{02A152D0-779C-47A5-B584-9A8A66C01136}" type="presParOf" srcId="{F0D5DCEB-9F88-4A9A-833C-4C96AE1ABC94}" destId="{7E41AFA6-98E8-4D05-B153-FA85653BB1B4}" srcOrd="0" destOrd="0" presId="urn:microsoft.com/office/officeart/2008/layout/HorizontalMultiLevelHierarchy"/>
    <dgm:cxn modelId="{47268ED4-7C52-4570-965C-D5F54AEAD600}" type="presParOf" srcId="{F0D5DCEB-9F88-4A9A-833C-4C96AE1ABC94}" destId="{0ED99BF6-C4CA-4E06-A592-B8B92C4535E4}" srcOrd="1" destOrd="0" presId="urn:microsoft.com/office/officeart/2008/layout/HorizontalMultiLevelHierarchy"/>
    <dgm:cxn modelId="{9B6457FC-23B9-47FE-9110-AFEB11BCE86D}" type="presParOf" srcId="{0ED99BF6-C4CA-4E06-A592-B8B92C4535E4}" destId="{46381D5D-711D-46CD-8029-7FD68FD26DB3}" srcOrd="0" destOrd="0" presId="urn:microsoft.com/office/officeart/2008/layout/HorizontalMultiLevelHierarchy"/>
    <dgm:cxn modelId="{D17B1766-5B4C-4A55-BF7C-D580CFA2CCF6}" type="presParOf" srcId="{46381D5D-711D-46CD-8029-7FD68FD26DB3}" destId="{73C24414-8AE4-43B2-84C2-E49629A0D86D}" srcOrd="0" destOrd="0" presId="urn:microsoft.com/office/officeart/2008/layout/HorizontalMultiLevelHierarchy"/>
    <dgm:cxn modelId="{B2A32E04-F0AC-4D89-AF7C-530B2F330A70}" type="presParOf" srcId="{0ED99BF6-C4CA-4E06-A592-B8B92C4535E4}" destId="{4A7E45FF-1B85-4CAA-AFE1-308F4CB0DB3D}" srcOrd="1" destOrd="0" presId="urn:microsoft.com/office/officeart/2008/layout/HorizontalMultiLevelHierarchy"/>
    <dgm:cxn modelId="{302576B8-BA84-4F17-A297-39305D9D2D60}" type="presParOf" srcId="{4A7E45FF-1B85-4CAA-AFE1-308F4CB0DB3D}" destId="{EA6A9F5E-626B-435C-8D95-B8D02FBA6AE9}" srcOrd="0" destOrd="0" presId="urn:microsoft.com/office/officeart/2008/layout/HorizontalMultiLevelHierarchy"/>
    <dgm:cxn modelId="{219E8CAA-FAB0-4CE0-897D-5FEC05DF4B8D}" type="presParOf" srcId="{4A7E45FF-1B85-4CAA-AFE1-308F4CB0DB3D}" destId="{C44D7F00-460C-447C-A403-1E277DB527F9}" srcOrd="1" destOrd="0" presId="urn:microsoft.com/office/officeart/2008/layout/HorizontalMultiLevelHierarchy"/>
    <dgm:cxn modelId="{A6BC4172-1DFB-4462-93A3-7B3CA47739A2}" type="presParOf" srcId="{0ED99BF6-C4CA-4E06-A592-B8B92C4535E4}" destId="{54022C1A-DE50-4F91-902E-6332FDD1CB5E}" srcOrd="2" destOrd="0" presId="urn:microsoft.com/office/officeart/2008/layout/HorizontalMultiLevelHierarchy"/>
    <dgm:cxn modelId="{028B229E-2348-4DCD-8831-5AD77D4B4B6B}" type="presParOf" srcId="{54022C1A-DE50-4F91-902E-6332FDD1CB5E}" destId="{84DE40FB-A523-4B30-A00F-E05B7D053FD7}" srcOrd="0" destOrd="0" presId="urn:microsoft.com/office/officeart/2008/layout/HorizontalMultiLevelHierarchy"/>
    <dgm:cxn modelId="{2C2EA09F-E9BE-4858-9DD2-BE632F1A8FA5}" type="presParOf" srcId="{0ED99BF6-C4CA-4E06-A592-B8B92C4535E4}" destId="{B561C869-C3F3-49AA-A96F-B468492E866A}" srcOrd="3" destOrd="0" presId="urn:microsoft.com/office/officeart/2008/layout/HorizontalMultiLevelHierarchy"/>
    <dgm:cxn modelId="{89289A24-FFF7-42CD-B5C9-83F8DF735E41}" type="presParOf" srcId="{B561C869-C3F3-49AA-A96F-B468492E866A}" destId="{7CF6AF11-D284-4E3A-BADA-1768482FCC16}" srcOrd="0" destOrd="0" presId="urn:microsoft.com/office/officeart/2008/layout/HorizontalMultiLevelHierarchy"/>
    <dgm:cxn modelId="{5C2940CB-A0EE-4B24-84DA-E73EADF42C1F}" type="presParOf" srcId="{B561C869-C3F3-49AA-A96F-B468492E866A}" destId="{90527321-E603-4224-AAB3-5A4D51B5CE76}" srcOrd="1" destOrd="0" presId="urn:microsoft.com/office/officeart/2008/layout/HorizontalMultiLevelHierarchy"/>
    <dgm:cxn modelId="{2283F35E-DFD3-47DD-A858-B0E1E5F2941D}" type="presParOf" srcId="{90527321-E603-4224-AAB3-5A4D51B5CE76}" destId="{FB188628-7B2F-4DB5-9AB2-13744C97D1DD}" srcOrd="0" destOrd="0" presId="urn:microsoft.com/office/officeart/2008/layout/HorizontalMultiLevelHierarchy"/>
    <dgm:cxn modelId="{3E896D89-23E5-4D48-904C-E18879FC7DFC}" type="presParOf" srcId="{FB188628-7B2F-4DB5-9AB2-13744C97D1DD}" destId="{2C3A1892-556E-40C4-A776-F80C39D09829}" srcOrd="0" destOrd="0" presId="urn:microsoft.com/office/officeart/2008/layout/HorizontalMultiLevelHierarchy"/>
    <dgm:cxn modelId="{C636863D-98DA-4F62-847A-0B7C25CA3362}" type="presParOf" srcId="{90527321-E603-4224-AAB3-5A4D51B5CE76}" destId="{9BBDDD24-D12A-423B-9158-173A379B0723}" srcOrd="1" destOrd="0" presId="urn:microsoft.com/office/officeart/2008/layout/HorizontalMultiLevelHierarchy"/>
    <dgm:cxn modelId="{7F49E9BC-F04E-4FE8-84B5-BC43CAF1E36F}" type="presParOf" srcId="{9BBDDD24-D12A-423B-9158-173A379B0723}" destId="{68E183A7-6C2A-4392-A90F-EDD5C1F690CC}" srcOrd="0" destOrd="0" presId="urn:microsoft.com/office/officeart/2008/layout/HorizontalMultiLevelHierarchy"/>
    <dgm:cxn modelId="{9EE8A443-6BD8-48FC-8B69-F3C07111660D}" type="presParOf" srcId="{9BBDDD24-D12A-423B-9158-173A379B0723}" destId="{F183E93D-932B-4A0B-838A-44EF7479A1D6}" srcOrd="1" destOrd="0" presId="urn:microsoft.com/office/officeart/2008/layout/HorizontalMultiLevelHierarchy"/>
    <dgm:cxn modelId="{006AFC91-9C4C-4E82-9DF7-957C6F7DEC72}" type="presParOf" srcId="{90527321-E603-4224-AAB3-5A4D51B5CE76}" destId="{A3B6C2EF-C633-4D68-B66D-464A5DA25A06}" srcOrd="2" destOrd="0" presId="urn:microsoft.com/office/officeart/2008/layout/HorizontalMultiLevelHierarchy"/>
    <dgm:cxn modelId="{96155219-E793-41C9-A083-771031BA98B4}" type="presParOf" srcId="{A3B6C2EF-C633-4D68-B66D-464A5DA25A06}" destId="{6AFCFDB2-F7C4-45E9-A7FB-68EB28E20EC6}" srcOrd="0" destOrd="0" presId="urn:microsoft.com/office/officeart/2008/layout/HorizontalMultiLevelHierarchy"/>
    <dgm:cxn modelId="{F7652860-637B-4571-81D9-F0FD018B0DE8}" type="presParOf" srcId="{90527321-E603-4224-AAB3-5A4D51B5CE76}" destId="{355D0192-64FA-4F1C-9923-32F5CFD65098}" srcOrd="3" destOrd="0" presId="urn:microsoft.com/office/officeart/2008/layout/HorizontalMultiLevelHierarchy"/>
    <dgm:cxn modelId="{E6B3588C-2AE9-47BE-BB87-9F9795590ABB}" type="presParOf" srcId="{355D0192-64FA-4F1C-9923-32F5CFD65098}" destId="{F174AF19-5551-446E-BA9B-1E853266CF38}" srcOrd="0" destOrd="0" presId="urn:microsoft.com/office/officeart/2008/layout/HorizontalMultiLevelHierarchy"/>
    <dgm:cxn modelId="{91A8303B-DDBA-44EE-BAE4-FF2BAB615357}" type="presParOf" srcId="{355D0192-64FA-4F1C-9923-32F5CFD65098}" destId="{B95E41B6-A2EE-496F-B1ED-AFF9756E3492}" srcOrd="1" destOrd="0" presId="urn:microsoft.com/office/officeart/2008/layout/HorizontalMultiLevelHierarchy"/>
    <dgm:cxn modelId="{541751B3-55AA-4642-9D1A-5E45EE40B0D1}" type="presParOf" srcId="{90527321-E603-4224-AAB3-5A4D51B5CE76}" destId="{5F01A4E7-58E1-414B-8A14-52EAF141D0CB}" srcOrd="4" destOrd="0" presId="urn:microsoft.com/office/officeart/2008/layout/HorizontalMultiLevelHierarchy"/>
    <dgm:cxn modelId="{75984B91-A47C-4129-A6D5-40656F84C816}" type="presParOf" srcId="{5F01A4E7-58E1-414B-8A14-52EAF141D0CB}" destId="{F41B7872-B9CC-4184-85C7-79A4C9D797B1}" srcOrd="0" destOrd="0" presId="urn:microsoft.com/office/officeart/2008/layout/HorizontalMultiLevelHierarchy"/>
    <dgm:cxn modelId="{765C9E3E-4352-42CA-8BB1-8597208B748A}" type="presParOf" srcId="{90527321-E603-4224-AAB3-5A4D51B5CE76}" destId="{4146F809-7AC2-416E-9118-7F7D0ED738FA}" srcOrd="5" destOrd="0" presId="urn:microsoft.com/office/officeart/2008/layout/HorizontalMultiLevelHierarchy"/>
    <dgm:cxn modelId="{BFF7C3C0-CB6F-468E-A138-0F7D79EA38CF}" type="presParOf" srcId="{4146F809-7AC2-416E-9118-7F7D0ED738FA}" destId="{F6688866-CFAE-4E11-BE1D-223F00E476C9}" srcOrd="0" destOrd="0" presId="urn:microsoft.com/office/officeart/2008/layout/HorizontalMultiLevelHierarchy"/>
    <dgm:cxn modelId="{FA8AF86F-992A-40FF-BBA4-87E1B4BE8EB9}" type="presParOf" srcId="{4146F809-7AC2-416E-9118-7F7D0ED738FA}" destId="{3AF58344-B6AD-4215-AEFC-C335A0037073}" srcOrd="1" destOrd="0" presId="urn:microsoft.com/office/officeart/2008/layout/HorizontalMultiLevelHierarchy"/>
    <dgm:cxn modelId="{2619475E-F27F-4AD1-9A0A-466C4DE8F844}" type="presParOf" srcId="{0ED99BF6-C4CA-4E06-A592-B8B92C4535E4}" destId="{BFEC6748-E797-44A7-ACB0-1E7587B4B6FA}" srcOrd="4" destOrd="0" presId="urn:microsoft.com/office/officeart/2008/layout/HorizontalMultiLevelHierarchy"/>
    <dgm:cxn modelId="{05E14972-0B26-4F10-90D5-BC4884261442}" type="presParOf" srcId="{BFEC6748-E797-44A7-ACB0-1E7587B4B6FA}" destId="{B5C8052B-38E5-4CC1-889C-33141F96009B}" srcOrd="0" destOrd="0" presId="urn:microsoft.com/office/officeart/2008/layout/HorizontalMultiLevelHierarchy"/>
    <dgm:cxn modelId="{3D014663-FAE2-4A76-AAFC-2BC1EC5B5559}" type="presParOf" srcId="{0ED99BF6-C4CA-4E06-A592-B8B92C4535E4}" destId="{99E49573-9F82-416D-B22D-D63ABE6B2D30}" srcOrd="5" destOrd="0" presId="urn:microsoft.com/office/officeart/2008/layout/HorizontalMultiLevelHierarchy"/>
    <dgm:cxn modelId="{0B17269A-8532-4D05-A0E9-CE8689280F00}" type="presParOf" srcId="{99E49573-9F82-416D-B22D-D63ABE6B2D30}" destId="{F241A7F6-871D-4141-903B-F92FC94CB80E}" srcOrd="0" destOrd="0" presId="urn:microsoft.com/office/officeart/2008/layout/HorizontalMultiLevelHierarchy"/>
    <dgm:cxn modelId="{115A1BBE-7B6F-4B65-A3BB-38DF599FB508}" type="presParOf" srcId="{99E49573-9F82-416D-B22D-D63ABE6B2D30}" destId="{9E6EC516-E5DE-4026-AF5E-30E0F0E1F0A1}" srcOrd="1" destOrd="0" presId="urn:microsoft.com/office/officeart/2008/layout/HorizontalMultiLevelHierarchy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77E41-C84C-4422-BA0C-AE2AFA128A09}">
      <dsp:nvSpPr>
        <dsp:cNvPr id="0" name=""/>
        <dsp:cNvSpPr/>
      </dsp:nvSpPr>
      <dsp:spPr>
        <a:xfrm>
          <a:off x="9624541" y="1044922"/>
          <a:ext cx="405867" cy="3776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6248"/>
              </a:lnTo>
              <a:lnTo>
                <a:pt x="405867" y="3776248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A6E8C6-4270-4DCC-A483-489914ACC13C}">
      <dsp:nvSpPr>
        <dsp:cNvPr id="0" name=""/>
        <dsp:cNvSpPr/>
      </dsp:nvSpPr>
      <dsp:spPr>
        <a:xfrm>
          <a:off x="9446488" y="1044922"/>
          <a:ext cx="178052" cy="3781078"/>
        </a:xfrm>
        <a:custGeom>
          <a:avLst/>
          <a:gdLst/>
          <a:ahLst/>
          <a:cxnLst/>
          <a:rect l="0" t="0" r="0" b="0"/>
          <a:pathLst>
            <a:path>
              <a:moveTo>
                <a:pt x="178052" y="0"/>
              </a:moveTo>
              <a:lnTo>
                <a:pt x="178052" y="3781078"/>
              </a:lnTo>
              <a:lnTo>
                <a:pt x="0" y="3781078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C8F4B-7C93-40D4-8609-63B2073AA32A}">
      <dsp:nvSpPr>
        <dsp:cNvPr id="0" name=""/>
        <dsp:cNvSpPr/>
      </dsp:nvSpPr>
      <dsp:spPr>
        <a:xfrm>
          <a:off x="9624541" y="1044922"/>
          <a:ext cx="414395" cy="2635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5587"/>
              </a:lnTo>
              <a:lnTo>
                <a:pt x="414395" y="2635587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99A0D-7B83-4520-9E34-9EA1549E1842}">
      <dsp:nvSpPr>
        <dsp:cNvPr id="0" name=""/>
        <dsp:cNvSpPr/>
      </dsp:nvSpPr>
      <dsp:spPr>
        <a:xfrm>
          <a:off x="9446488" y="1044922"/>
          <a:ext cx="178052" cy="2630884"/>
        </a:xfrm>
        <a:custGeom>
          <a:avLst/>
          <a:gdLst/>
          <a:ahLst/>
          <a:cxnLst/>
          <a:rect l="0" t="0" r="0" b="0"/>
          <a:pathLst>
            <a:path>
              <a:moveTo>
                <a:pt x="178052" y="0"/>
              </a:moveTo>
              <a:lnTo>
                <a:pt x="178052" y="2630884"/>
              </a:lnTo>
              <a:lnTo>
                <a:pt x="0" y="2630884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69297-1954-4484-958E-42EB448C83F7}">
      <dsp:nvSpPr>
        <dsp:cNvPr id="0" name=""/>
        <dsp:cNvSpPr/>
      </dsp:nvSpPr>
      <dsp:spPr>
        <a:xfrm>
          <a:off x="9624541" y="1044922"/>
          <a:ext cx="414395" cy="1830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134"/>
              </a:lnTo>
              <a:lnTo>
                <a:pt x="414395" y="1830134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30756-C641-4CBD-929F-97C5A67E3D4F}">
      <dsp:nvSpPr>
        <dsp:cNvPr id="0" name=""/>
        <dsp:cNvSpPr/>
      </dsp:nvSpPr>
      <dsp:spPr>
        <a:xfrm>
          <a:off x="9446488" y="1044922"/>
          <a:ext cx="178052" cy="1832866"/>
        </a:xfrm>
        <a:custGeom>
          <a:avLst/>
          <a:gdLst/>
          <a:ahLst/>
          <a:cxnLst/>
          <a:rect l="0" t="0" r="0" b="0"/>
          <a:pathLst>
            <a:path>
              <a:moveTo>
                <a:pt x="178052" y="0"/>
              </a:moveTo>
              <a:lnTo>
                <a:pt x="178052" y="1832866"/>
              </a:lnTo>
              <a:lnTo>
                <a:pt x="0" y="1832866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03A66-02CF-4393-B8C2-A8E84900DF42}">
      <dsp:nvSpPr>
        <dsp:cNvPr id="0" name=""/>
        <dsp:cNvSpPr/>
      </dsp:nvSpPr>
      <dsp:spPr>
        <a:xfrm>
          <a:off x="9624541" y="1044922"/>
          <a:ext cx="416051" cy="1201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867"/>
              </a:lnTo>
              <a:lnTo>
                <a:pt x="416051" y="1201867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E12AA-6DA4-4C1B-BAB6-5C7D2DF95BBE}">
      <dsp:nvSpPr>
        <dsp:cNvPr id="0" name=""/>
        <dsp:cNvSpPr/>
      </dsp:nvSpPr>
      <dsp:spPr>
        <a:xfrm>
          <a:off x="9446488" y="1044922"/>
          <a:ext cx="178052" cy="1204070"/>
        </a:xfrm>
        <a:custGeom>
          <a:avLst/>
          <a:gdLst/>
          <a:ahLst/>
          <a:cxnLst/>
          <a:rect l="0" t="0" r="0" b="0"/>
          <a:pathLst>
            <a:path>
              <a:moveTo>
                <a:pt x="178052" y="0"/>
              </a:moveTo>
              <a:lnTo>
                <a:pt x="178052" y="1204070"/>
              </a:lnTo>
              <a:lnTo>
                <a:pt x="0" y="120407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66222-EF23-4169-99FA-E1CF8C902D30}">
      <dsp:nvSpPr>
        <dsp:cNvPr id="0" name=""/>
        <dsp:cNvSpPr/>
      </dsp:nvSpPr>
      <dsp:spPr>
        <a:xfrm>
          <a:off x="9624541" y="1044922"/>
          <a:ext cx="419363" cy="451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298"/>
              </a:lnTo>
              <a:lnTo>
                <a:pt x="419363" y="451298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A4D97-21C5-4FAE-BDCA-EB6E9DBA37C5}">
      <dsp:nvSpPr>
        <dsp:cNvPr id="0" name=""/>
        <dsp:cNvSpPr/>
      </dsp:nvSpPr>
      <dsp:spPr>
        <a:xfrm>
          <a:off x="9447261" y="1044922"/>
          <a:ext cx="177279" cy="450809"/>
        </a:xfrm>
        <a:custGeom>
          <a:avLst/>
          <a:gdLst/>
          <a:ahLst/>
          <a:cxnLst/>
          <a:rect l="0" t="0" r="0" b="0"/>
          <a:pathLst>
            <a:path>
              <a:moveTo>
                <a:pt x="177279" y="0"/>
              </a:moveTo>
              <a:lnTo>
                <a:pt x="177279" y="450809"/>
              </a:lnTo>
              <a:lnTo>
                <a:pt x="0" y="450809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D6BE3-915E-4D89-8F4B-302971F7C01E}">
      <dsp:nvSpPr>
        <dsp:cNvPr id="0" name=""/>
        <dsp:cNvSpPr/>
      </dsp:nvSpPr>
      <dsp:spPr>
        <a:xfrm>
          <a:off x="6282500" y="359936"/>
          <a:ext cx="3990039" cy="255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261"/>
              </a:lnTo>
              <a:lnTo>
                <a:pt x="3990039" y="197261"/>
              </a:lnTo>
              <a:lnTo>
                <a:pt x="3990039" y="255220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2B1E9-5590-425F-9843-F963F387452F}">
      <dsp:nvSpPr>
        <dsp:cNvPr id="0" name=""/>
        <dsp:cNvSpPr/>
      </dsp:nvSpPr>
      <dsp:spPr>
        <a:xfrm>
          <a:off x="6205545" y="1045416"/>
          <a:ext cx="220161" cy="3725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5615"/>
              </a:lnTo>
              <a:lnTo>
                <a:pt x="220161" y="3725615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8AB0-0215-43FA-A45B-8606591EEB4E}">
      <dsp:nvSpPr>
        <dsp:cNvPr id="0" name=""/>
        <dsp:cNvSpPr/>
      </dsp:nvSpPr>
      <dsp:spPr>
        <a:xfrm>
          <a:off x="6205545" y="1045416"/>
          <a:ext cx="226784" cy="2689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9452"/>
              </a:lnTo>
              <a:lnTo>
                <a:pt x="226784" y="2689452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CD872-E0F8-4F53-9A01-DBA23CD623EE}">
      <dsp:nvSpPr>
        <dsp:cNvPr id="0" name=""/>
        <dsp:cNvSpPr/>
      </dsp:nvSpPr>
      <dsp:spPr>
        <a:xfrm>
          <a:off x="6205545" y="1045416"/>
          <a:ext cx="219553" cy="1653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3288"/>
              </a:lnTo>
              <a:lnTo>
                <a:pt x="219553" y="1653288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DC58B-3F52-4D18-A442-80FD17EDF13D}">
      <dsp:nvSpPr>
        <dsp:cNvPr id="0" name=""/>
        <dsp:cNvSpPr/>
      </dsp:nvSpPr>
      <dsp:spPr>
        <a:xfrm>
          <a:off x="6205545" y="1045416"/>
          <a:ext cx="222865" cy="511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334"/>
              </a:lnTo>
              <a:lnTo>
                <a:pt x="222865" y="511334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922F2-F749-45F6-AEDC-2C5511D1DE53}">
      <dsp:nvSpPr>
        <dsp:cNvPr id="0" name=""/>
        <dsp:cNvSpPr/>
      </dsp:nvSpPr>
      <dsp:spPr>
        <a:xfrm>
          <a:off x="6282500" y="359936"/>
          <a:ext cx="563278" cy="258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700"/>
              </a:lnTo>
              <a:lnTo>
                <a:pt x="563278" y="200700"/>
              </a:lnTo>
              <a:lnTo>
                <a:pt x="563278" y="258658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93FE7-58B5-4912-84BB-3C409DD3B3D6}">
      <dsp:nvSpPr>
        <dsp:cNvPr id="0" name=""/>
        <dsp:cNvSpPr/>
      </dsp:nvSpPr>
      <dsp:spPr>
        <a:xfrm>
          <a:off x="3899108" y="1043307"/>
          <a:ext cx="363102" cy="1395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5523"/>
              </a:lnTo>
              <a:lnTo>
                <a:pt x="363102" y="1395523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149FF-3241-4EF4-AC02-FA0D9712BB8F}">
      <dsp:nvSpPr>
        <dsp:cNvPr id="0" name=""/>
        <dsp:cNvSpPr/>
      </dsp:nvSpPr>
      <dsp:spPr>
        <a:xfrm>
          <a:off x="3899108" y="1043307"/>
          <a:ext cx="350903" cy="643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008"/>
              </a:lnTo>
              <a:lnTo>
                <a:pt x="350903" y="643008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D9335-08ED-4656-95F9-997A5BB9E67B}">
      <dsp:nvSpPr>
        <dsp:cNvPr id="0" name=""/>
        <dsp:cNvSpPr/>
      </dsp:nvSpPr>
      <dsp:spPr>
        <a:xfrm>
          <a:off x="4539341" y="359936"/>
          <a:ext cx="1743158" cy="256550"/>
        </a:xfrm>
        <a:custGeom>
          <a:avLst/>
          <a:gdLst/>
          <a:ahLst/>
          <a:cxnLst/>
          <a:rect l="0" t="0" r="0" b="0"/>
          <a:pathLst>
            <a:path>
              <a:moveTo>
                <a:pt x="1743158" y="0"/>
              </a:moveTo>
              <a:lnTo>
                <a:pt x="1743158" y="198592"/>
              </a:lnTo>
              <a:lnTo>
                <a:pt x="0" y="198592"/>
              </a:lnTo>
              <a:lnTo>
                <a:pt x="0" y="256550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A47AF-35AB-48A0-9FF8-3B025987B105}">
      <dsp:nvSpPr>
        <dsp:cNvPr id="0" name=""/>
        <dsp:cNvSpPr/>
      </dsp:nvSpPr>
      <dsp:spPr>
        <a:xfrm>
          <a:off x="662370" y="1038262"/>
          <a:ext cx="188891" cy="4623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3544"/>
              </a:lnTo>
              <a:lnTo>
                <a:pt x="188891" y="4623544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F4760-BDCE-4180-88FF-9DBB0A22C263}">
      <dsp:nvSpPr>
        <dsp:cNvPr id="0" name=""/>
        <dsp:cNvSpPr/>
      </dsp:nvSpPr>
      <dsp:spPr>
        <a:xfrm>
          <a:off x="662370" y="1038262"/>
          <a:ext cx="180390" cy="3797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7698"/>
              </a:lnTo>
              <a:lnTo>
                <a:pt x="180390" y="3797698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3BBC3-D118-4EB6-A59D-CD18050015A1}">
      <dsp:nvSpPr>
        <dsp:cNvPr id="0" name=""/>
        <dsp:cNvSpPr/>
      </dsp:nvSpPr>
      <dsp:spPr>
        <a:xfrm>
          <a:off x="662370" y="1038262"/>
          <a:ext cx="1478709" cy="4211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1014"/>
              </a:lnTo>
              <a:lnTo>
                <a:pt x="1478709" y="4211014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FBFB6-F907-4E24-899F-9594FA878761}">
      <dsp:nvSpPr>
        <dsp:cNvPr id="0" name=""/>
        <dsp:cNvSpPr/>
      </dsp:nvSpPr>
      <dsp:spPr>
        <a:xfrm>
          <a:off x="662370" y="1038262"/>
          <a:ext cx="211108" cy="3013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3369"/>
              </a:lnTo>
              <a:lnTo>
                <a:pt x="211108" y="3013369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2F63C-186C-4812-A824-03C54943FC08}">
      <dsp:nvSpPr>
        <dsp:cNvPr id="0" name=""/>
        <dsp:cNvSpPr/>
      </dsp:nvSpPr>
      <dsp:spPr>
        <a:xfrm>
          <a:off x="662370" y="1038262"/>
          <a:ext cx="196740" cy="1772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2690"/>
              </a:lnTo>
              <a:lnTo>
                <a:pt x="196740" y="1772690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6D34C-9434-4BA4-B5B5-F03C16CF8756}">
      <dsp:nvSpPr>
        <dsp:cNvPr id="0" name=""/>
        <dsp:cNvSpPr/>
      </dsp:nvSpPr>
      <dsp:spPr>
        <a:xfrm>
          <a:off x="662370" y="1038262"/>
          <a:ext cx="196740" cy="2295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5911"/>
              </a:lnTo>
              <a:lnTo>
                <a:pt x="196740" y="2295911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7920E-5B05-4A2B-A3F3-D161DAFAA172}">
      <dsp:nvSpPr>
        <dsp:cNvPr id="0" name=""/>
        <dsp:cNvSpPr/>
      </dsp:nvSpPr>
      <dsp:spPr>
        <a:xfrm>
          <a:off x="662370" y="1038262"/>
          <a:ext cx="1463198" cy="2706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6754"/>
              </a:lnTo>
              <a:lnTo>
                <a:pt x="1463198" y="2706754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3EBB3-397C-4BCD-8740-3214765389B9}">
      <dsp:nvSpPr>
        <dsp:cNvPr id="0" name=""/>
        <dsp:cNvSpPr/>
      </dsp:nvSpPr>
      <dsp:spPr>
        <a:xfrm>
          <a:off x="662370" y="1038262"/>
          <a:ext cx="1452655" cy="3276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041"/>
              </a:lnTo>
              <a:lnTo>
                <a:pt x="1452655" y="3276041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88364-9AD7-4874-A280-8CCCA939D48F}">
      <dsp:nvSpPr>
        <dsp:cNvPr id="0" name=""/>
        <dsp:cNvSpPr/>
      </dsp:nvSpPr>
      <dsp:spPr>
        <a:xfrm>
          <a:off x="662370" y="1038262"/>
          <a:ext cx="185629" cy="832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653"/>
              </a:lnTo>
              <a:lnTo>
                <a:pt x="185629" y="832653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2DF88-948F-40EA-A32C-404A8D5F104A}">
      <dsp:nvSpPr>
        <dsp:cNvPr id="0" name=""/>
        <dsp:cNvSpPr/>
      </dsp:nvSpPr>
      <dsp:spPr>
        <a:xfrm>
          <a:off x="1302603" y="359936"/>
          <a:ext cx="4979896" cy="251505"/>
        </a:xfrm>
        <a:custGeom>
          <a:avLst/>
          <a:gdLst/>
          <a:ahLst/>
          <a:cxnLst/>
          <a:rect l="0" t="0" r="0" b="0"/>
          <a:pathLst>
            <a:path>
              <a:moveTo>
                <a:pt x="4979896" y="0"/>
              </a:moveTo>
              <a:lnTo>
                <a:pt x="4979896" y="193547"/>
              </a:lnTo>
              <a:lnTo>
                <a:pt x="0" y="193547"/>
              </a:lnTo>
              <a:lnTo>
                <a:pt x="0" y="251505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22363-7547-4B34-83D0-E0F86F9494C8}">
      <dsp:nvSpPr>
        <dsp:cNvPr id="0" name=""/>
        <dsp:cNvSpPr/>
      </dsp:nvSpPr>
      <dsp:spPr>
        <a:xfrm>
          <a:off x="5034097" y="0"/>
          <a:ext cx="2496805" cy="359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Vojenské aktivity</a:t>
          </a:r>
          <a:endParaRPr lang="sk-SK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34097" y="0"/>
        <a:ext cx="2496805" cy="359936"/>
      </dsp:txXfrm>
    </dsp:sp>
    <dsp:sp modelId="{C161EDF7-7F59-4FB8-A51B-0A27E748A014}">
      <dsp:nvSpPr>
        <dsp:cNvPr id="0" name=""/>
        <dsp:cNvSpPr/>
      </dsp:nvSpPr>
      <dsp:spPr>
        <a:xfrm>
          <a:off x="502311" y="611442"/>
          <a:ext cx="1600584" cy="426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Ofenzívne</a:t>
          </a:r>
          <a:endParaRPr lang="sk-SK" sz="20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311" y="611442"/>
        <a:ext cx="1600584" cy="426820"/>
      </dsp:txXfrm>
    </dsp:sp>
    <dsp:sp modelId="{A4EFA152-D7D0-4045-B080-CD7588A46E06}">
      <dsp:nvSpPr>
        <dsp:cNvPr id="0" name=""/>
        <dsp:cNvSpPr/>
      </dsp:nvSpPr>
      <dsp:spPr>
        <a:xfrm>
          <a:off x="847999" y="1335723"/>
          <a:ext cx="2366901" cy="1070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sk-SK" sz="1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Útok</a:t>
          </a:r>
        </a:p>
        <a:p>
          <a:pPr marL="93663" lvl="0" indent="0" algn="just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sk-SK" sz="1400" b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s úplnou prípravou</a:t>
          </a:r>
        </a:p>
        <a:p>
          <a:pPr marL="93663" lvl="0" indent="0" algn="just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sk-SK" sz="1400" b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so skrátenou prípravou</a:t>
          </a:r>
        </a:p>
        <a:p>
          <a:pPr marL="93663" lvl="0" indent="0" algn="just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sk-SK" sz="1400" b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protiútok</a:t>
          </a:r>
        </a:p>
        <a:p>
          <a:pPr marL="93663" lvl="0" indent="0" algn="just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sk-SK" sz="1400" b="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na nepripraveného nepriateľa </a:t>
          </a:r>
          <a:endParaRPr lang="sk-SK" sz="14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7999" y="1335723"/>
        <a:ext cx="2366901" cy="1070385"/>
      </dsp:txXfrm>
    </dsp:sp>
    <dsp:sp modelId="{1A00390F-E81C-4AF7-8007-734CD2C3BF80}">
      <dsp:nvSpPr>
        <dsp:cNvPr id="0" name=""/>
        <dsp:cNvSpPr/>
      </dsp:nvSpPr>
      <dsp:spPr>
        <a:xfrm>
          <a:off x="2115025" y="4113520"/>
          <a:ext cx="979752" cy="401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Výpad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15025" y="4113520"/>
        <a:ext cx="979752" cy="401567"/>
      </dsp:txXfrm>
    </dsp:sp>
    <dsp:sp modelId="{CED90E8C-3823-4D90-816E-A7570FBCF634}">
      <dsp:nvSpPr>
        <dsp:cNvPr id="0" name=""/>
        <dsp:cNvSpPr/>
      </dsp:nvSpPr>
      <dsp:spPr>
        <a:xfrm>
          <a:off x="2125568" y="3544233"/>
          <a:ext cx="979752" cy="401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Pasca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25568" y="3544233"/>
        <a:ext cx="979752" cy="401567"/>
      </dsp:txXfrm>
    </dsp:sp>
    <dsp:sp modelId="{16FD1B84-5DC3-444A-8A67-D0C3AB988FC0}">
      <dsp:nvSpPr>
        <dsp:cNvPr id="0" name=""/>
        <dsp:cNvSpPr/>
      </dsp:nvSpPr>
      <dsp:spPr>
        <a:xfrm>
          <a:off x="859110" y="3133390"/>
          <a:ext cx="979752" cy="401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Rozvíjanie úspechu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9110" y="3133390"/>
        <a:ext cx="979752" cy="401567"/>
      </dsp:txXfrm>
    </dsp:sp>
    <dsp:sp modelId="{D50940F5-DE39-40A7-B520-BC9131EA5B4B}">
      <dsp:nvSpPr>
        <dsp:cNvPr id="0" name=""/>
        <dsp:cNvSpPr/>
      </dsp:nvSpPr>
      <dsp:spPr>
        <a:xfrm>
          <a:off x="859110" y="2594953"/>
          <a:ext cx="1570561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Prenasledovanie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9110" y="2594953"/>
        <a:ext cx="1570561" cy="432000"/>
      </dsp:txXfrm>
    </dsp:sp>
    <dsp:sp modelId="{D1A9E485-901E-46E4-B02D-1A896ACB0EE3}">
      <dsp:nvSpPr>
        <dsp:cNvPr id="0" name=""/>
        <dsp:cNvSpPr/>
      </dsp:nvSpPr>
      <dsp:spPr>
        <a:xfrm>
          <a:off x="873478" y="3850848"/>
          <a:ext cx="979752" cy="401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Prebitie sa z obkľúčenia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3478" y="3850848"/>
        <a:ext cx="979752" cy="401567"/>
      </dsp:txXfrm>
    </dsp:sp>
    <dsp:sp modelId="{1A566AB5-ECAE-41D2-A77A-54901865377E}">
      <dsp:nvSpPr>
        <dsp:cNvPr id="0" name=""/>
        <dsp:cNvSpPr/>
      </dsp:nvSpPr>
      <dsp:spPr>
        <a:xfrm>
          <a:off x="2141079" y="5048493"/>
          <a:ext cx="1140782" cy="401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Klamný výpad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41079" y="5048493"/>
        <a:ext cx="1140782" cy="401567"/>
      </dsp:txXfrm>
    </dsp:sp>
    <dsp:sp modelId="{7DCDD71F-9027-4CC6-91C3-FC24984DE0AB}">
      <dsp:nvSpPr>
        <dsp:cNvPr id="0" name=""/>
        <dsp:cNvSpPr/>
      </dsp:nvSpPr>
      <dsp:spPr>
        <a:xfrm>
          <a:off x="842761" y="4635177"/>
          <a:ext cx="979752" cy="401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Demonštrácia sily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2761" y="4635177"/>
        <a:ext cx="979752" cy="401567"/>
      </dsp:txXfrm>
    </dsp:sp>
    <dsp:sp modelId="{03B90085-B58A-43E2-A14B-5D064CA49364}">
      <dsp:nvSpPr>
        <dsp:cNvPr id="0" name=""/>
        <dsp:cNvSpPr/>
      </dsp:nvSpPr>
      <dsp:spPr>
        <a:xfrm>
          <a:off x="851261" y="5461023"/>
          <a:ext cx="979752" cy="401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Prieskum bojom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1261" y="5461023"/>
        <a:ext cx="979752" cy="401567"/>
      </dsp:txXfrm>
    </dsp:sp>
    <dsp:sp modelId="{83666E69-D8F3-40F6-9EEA-F5F0159C745E}">
      <dsp:nvSpPr>
        <dsp:cNvPr id="0" name=""/>
        <dsp:cNvSpPr/>
      </dsp:nvSpPr>
      <dsp:spPr>
        <a:xfrm>
          <a:off x="3739049" y="616487"/>
          <a:ext cx="1600584" cy="426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Defenzívne</a:t>
          </a:r>
          <a:endParaRPr lang="sk-SK" sz="2000" b="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39049" y="616487"/>
        <a:ext cx="1600584" cy="426820"/>
      </dsp:txXfrm>
    </dsp:sp>
    <dsp:sp modelId="{7AC0E550-FCAC-4CCB-8919-89135C59554A}">
      <dsp:nvSpPr>
        <dsp:cNvPr id="0" name=""/>
        <dsp:cNvSpPr/>
      </dsp:nvSpPr>
      <dsp:spPr>
        <a:xfrm>
          <a:off x="4250011" y="1331453"/>
          <a:ext cx="979752" cy="709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Obrana</a:t>
          </a:r>
        </a:p>
        <a:p>
          <a:pPr marL="93663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mobilná</a:t>
          </a:r>
        </a:p>
        <a:p>
          <a:pPr marL="93663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priestoru</a:t>
          </a:r>
          <a:endParaRPr lang="sk-SK" sz="1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50011" y="1331453"/>
        <a:ext cx="979752" cy="709725"/>
      </dsp:txXfrm>
    </dsp:sp>
    <dsp:sp modelId="{D1708F35-B924-45D9-B87D-5413D18FBC7E}">
      <dsp:nvSpPr>
        <dsp:cNvPr id="0" name=""/>
        <dsp:cNvSpPr/>
      </dsp:nvSpPr>
      <dsp:spPr>
        <a:xfrm>
          <a:off x="4262210" y="2240831"/>
          <a:ext cx="979752" cy="39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Boj na zdržanie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62210" y="2240831"/>
        <a:ext cx="979752" cy="396000"/>
      </dsp:txXfrm>
    </dsp:sp>
    <dsp:sp modelId="{092F8B0D-2745-4B60-BE65-7C9F9747D6E9}">
      <dsp:nvSpPr>
        <dsp:cNvPr id="0" name=""/>
        <dsp:cNvSpPr/>
      </dsp:nvSpPr>
      <dsp:spPr>
        <a:xfrm>
          <a:off x="6045487" y="618595"/>
          <a:ext cx="1600584" cy="426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Stabilizačné</a:t>
          </a:r>
          <a:endParaRPr lang="sk-SK" sz="20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45487" y="618595"/>
        <a:ext cx="1600584" cy="426820"/>
      </dsp:txXfrm>
    </dsp:sp>
    <dsp:sp modelId="{157F61AF-2452-4C59-9EC4-1ED4719E69E9}">
      <dsp:nvSpPr>
        <dsp:cNvPr id="0" name=""/>
        <dsp:cNvSpPr/>
      </dsp:nvSpPr>
      <dsp:spPr>
        <a:xfrm>
          <a:off x="6428411" y="1328141"/>
          <a:ext cx="979752" cy="457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Bezpečnosť a kontrola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28411" y="1328141"/>
        <a:ext cx="979752" cy="457218"/>
      </dsp:txXfrm>
    </dsp:sp>
    <dsp:sp modelId="{E7EF9FF8-DDA5-4382-80A8-46E9F917BB23}">
      <dsp:nvSpPr>
        <dsp:cNvPr id="0" name=""/>
        <dsp:cNvSpPr/>
      </dsp:nvSpPr>
      <dsp:spPr>
        <a:xfrm>
          <a:off x="6425099" y="2421302"/>
          <a:ext cx="1470586" cy="554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Podpora reformy bezpečnostného</a:t>
          </a: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sk-SK" sz="1200" b="1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sektoru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25099" y="2421302"/>
        <a:ext cx="1470586" cy="554806"/>
      </dsp:txXfrm>
    </dsp:sp>
    <dsp:sp modelId="{57B4A5D9-064C-4A5E-A75E-DAAABA7677D7}">
      <dsp:nvSpPr>
        <dsp:cNvPr id="0" name=""/>
        <dsp:cNvSpPr/>
      </dsp:nvSpPr>
      <dsp:spPr>
        <a:xfrm>
          <a:off x="6432330" y="3384798"/>
          <a:ext cx="1476156" cy="700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Počiatočná obnova</a:t>
          </a: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sk-SK" sz="1200" b="1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občianskych</a:t>
          </a: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sk-SK" sz="1200" b="1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služieb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32330" y="3384798"/>
        <a:ext cx="1476156" cy="700140"/>
      </dsp:txXfrm>
    </dsp:sp>
    <dsp:sp modelId="{BFB368E9-127D-40E7-8D26-3EE63E12D0FF}">
      <dsp:nvSpPr>
        <dsp:cNvPr id="0" name=""/>
        <dsp:cNvSpPr/>
      </dsp:nvSpPr>
      <dsp:spPr>
        <a:xfrm>
          <a:off x="6425706" y="4542422"/>
          <a:ext cx="979752" cy="457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Úlohy dočasnej vlády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25706" y="4542422"/>
        <a:ext cx="979752" cy="457218"/>
      </dsp:txXfrm>
    </dsp:sp>
    <dsp:sp modelId="{311B275B-42BE-459C-92A0-D0EDC5A5EB60}">
      <dsp:nvSpPr>
        <dsp:cNvPr id="0" name=""/>
        <dsp:cNvSpPr/>
      </dsp:nvSpPr>
      <dsp:spPr>
        <a:xfrm rot="10800000" flipV="1">
          <a:off x="9462541" y="615156"/>
          <a:ext cx="1619997" cy="429765"/>
        </a:xfrm>
        <a:prstGeom prst="rect">
          <a:avLst/>
        </a:prstGeom>
        <a:solidFill>
          <a:srgbClr val="FF0000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Umožňujúce</a:t>
          </a:r>
          <a:endParaRPr lang="sk-SK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9462541" y="615156"/>
        <a:ext cx="1619997" cy="429765"/>
      </dsp:txXfrm>
    </dsp:sp>
    <dsp:sp modelId="{CA7BF7E6-27CB-4067-875C-E628D60F079C}">
      <dsp:nvSpPr>
        <dsp:cNvPr id="0" name=""/>
        <dsp:cNvSpPr/>
      </dsp:nvSpPr>
      <dsp:spPr>
        <a:xfrm>
          <a:off x="8360291" y="1323852"/>
          <a:ext cx="1086969" cy="343758"/>
        </a:xfrm>
        <a:prstGeom prst="rect">
          <a:avLst/>
        </a:prstGeom>
        <a:solidFill>
          <a:srgbClr val="FF0000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Prieskum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60291" y="1323852"/>
        <a:ext cx="1086969" cy="343758"/>
      </dsp:txXfrm>
    </dsp:sp>
    <dsp:sp modelId="{523BD39E-C7C5-4960-B865-3E93C962A670}">
      <dsp:nvSpPr>
        <dsp:cNvPr id="0" name=""/>
        <dsp:cNvSpPr/>
      </dsp:nvSpPr>
      <dsp:spPr>
        <a:xfrm>
          <a:off x="10043904" y="1358224"/>
          <a:ext cx="1143045" cy="275991"/>
        </a:xfrm>
        <a:prstGeom prst="rect">
          <a:avLst/>
        </a:pr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Bezpečnosť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43904" y="1358224"/>
        <a:ext cx="1143045" cy="275991"/>
      </dsp:txXfrm>
    </dsp:sp>
    <dsp:sp modelId="{0C0F2D68-2B6C-463C-AECB-018AD8371371}">
      <dsp:nvSpPr>
        <dsp:cNvPr id="0" name=""/>
        <dsp:cNvSpPr/>
      </dsp:nvSpPr>
      <dsp:spPr>
        <a:xfrm>
          <a:off x="8303442" y="2059742"/>
          <a:ext cx="1143045" cy="378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Nadviazanie dotyku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03442" y="2059742"/>
        <a:ext cx="1143045" cy="378500"/>
      </dsp:txXfrm>
    </dsp:sp>
    <dsp:sp modelId="{15C6DA21-C740-45AD-837C-DA3FAAF4B07B}">
      <dsp:nvSpPr>
        <dsp:cNvPr id="0" name=""/>
        <dsp:cNvSpPr/>
      </dsp:nvSpPr>
      <dsp:spPr>
        <a:xfrm>
          <a:off x="10040592" y="2111407"/>
          <a:ext cx="1143045" cy="270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Stretný</a:t>
          </a: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boj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40592" y="2111407"/>
        <a:ext cx="1143045" cy="270764"/>
      </dsp:txXfrm>
    </dsp:sp>
    <dsp:sp modelId="{7C36300B-02FA-445C-B70A-A6537F6376FF}">
      <dsp:nvSpPr>
        <dsp:cNvPr id="0" name=""/>
        <dsp:cNvSpPr/>
      </dsp:nvSpPr>
      <dsp:spPr>
        <a:xfrm>
          <a:off x="8303442" y="2686038"/>
          <a:ext cx="1143045" cy="383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Spojenie jednotiek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03442" y="2686038"/>
        <a:ext cx="1143045" cy="383500"/>
      </dsp:txXfrm>
    </dsp:sp>
    <dsp:sp modelId="{987071CA-4254-4E59-8E1C-067D4FEF41E8}">
      <dsp:nvSpPr>
        <dsp:cNvPr id="0" name=""/>
        <dsp:cNvSpPr/>
      </dsp:nvSpPr>
      <dsp:spPr>
        <a:xfrm>
          <a:off x="10038936" y="2739674"/>
          <a:ext cx="1143045" cy="270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Odchod z boja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38936" y="2739674"/>
        <a:ext cx="1143045" cy="270764"/>
      </dsp:txXfrm>
    </dsp:sp>
    <dsp:sp modelId="{19D62DA1-E847-4B29-A148-5FBA8B690BFA}">
      <dsp:nvSpPr>
        <dsp:cNvPr id="0" name=""/>
        <dsp:cNvSpPr/>
      </dsp:nvSpPr>
      <dsp:spPr>
        <a:xfrm>
          <a:off x="8303442" y="3540424"/>
          <a:ext cx="1143045" cy="270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Ústup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03442" y="3540424"/>
        <a:ext cx="1143045" cy="270764"/>
      </dsp:txXfrm>
    </dsp:sp>
    <dsp:sp modelId="{2E66ABB1-F271-47A3-9EF5-30918CDE2ACC}">
      <dsp:nvSpPr>
        <dsp:cNvPr id="0" name=""/>
        <dsp:cNvSpPr/>
      </dsp:nvSpPr>
      <dsp:spPr>
        <a:xfrm>
          <a:off x="10038936" y="3244658"/>
          <a:ext cx="1143045" cy="8717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Vystriedanie jednotiek v boji a pomoc jednotkám s obkľúčenia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38936" y="3244658"/>
        <a:ext cx="1143045" cy="871702"/>
      </dsp:txXfrm>
    </dsp:sp>
    <dsp:sp modelId="{7C9FCBFC-E5F0-4529-A41F-BBAD99C0D4F1}">
      <dsp:nvSpPr>
        <dsp:cNvPr id="0" name=""/>
        <dsp:cNvSpPr/>
      </dsp:nvSpPr>
      <dsp:spPr>
        <a:xfrm>
          <a:off x="8303442" y="4690618"/>
          <a:ext cx="1143045" cy="270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Pochod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03442" y="4690618"/>
        <a:ext cx="1143045" cy="270764"/>
      </dsp:txXfrm>
    </dsp:sp>
    <dsp:sp modelId="{8BAD410F-8A00-4201-AB26-01EB562730EC}">
      <dsp:nvSpPr>
        <dsp:cNvPr id="0" name=""/>
        <dsp:cNvSpPr/>
      </dsp:nvSpPr>
      <dsp:spPr>
        <a:xfrm>
          <a:off x="10030408" y="4356583"/>
          <a:ext cx="1143045" cy="929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Prekonávanie prekážok a zriaďovanie priechodov v </a:t>
          </a:r>
          <a:r>
            <a:rPr lang="sk-SK" sz="12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zátarasoch</a:t>
          </a:r>
          <a:endParaRPr lang="sk-SK" sz="12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30408" y="4356583"/>
        <a:ext cx="1143045" cy="929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AA908-AD94-49CF-A7EC-C313071263EA}">
      <dsp:nvSpPr>
        <dsp:cNvPr id="0" name=""/>
        <dsp:cNvSpPr/>
      </dsp:nvSpPr>
      <dsp:spPr>
        <a:xfrm>
          <a:off x="5699810" y="1222902"/>
          <a:ext cx="2173424" cy="438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169"/>
              </a:lnTo>
              <a:lnTo>
                <a:pt x="2173424" y="219169"/>
              </a:lnTo>
              <a:lnTo>
                <a:pt x="2173424" y="438339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97CE2-474D-4EAF-9AF1-3BFC565E937D}">
      <dsp:nvSpPr>
        <dsp:cNvPr id="0" name=""/>
        <dsp:cNvSpPr/>
      </dsp:nvSpPr>
      <dsp:spPr>
        <a:xfrm>
          <a:off x="3526385" y="1222902"/>
          <a:ext cx="2173424" cy="438339"/>
        </a:xfrm>
        <a:custGeom>
          <a:avLst/>
          <a:gdLst/>
          <a:ahLst/>
          <a:cxnLst/>
          <a:rect l="0" t="0" r="0" b="0"/>
          <a:pathLst>
            <a:path>
              <a:moveTo>
                <a:pt x="2173424" y="0"/>
              </a:moveTo>
              <a:lnTo>
                <a:pt x="2173424" y="219169"/>
              </a:lnTo>
              <a:lnTo>
                <a:pt x="0" y="219169"/>
              </a:lnTo>
              <a:lnTo>
                <a:pt x="0" y="438339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4661A-3FA2-400F-86D0-7D24EFBD4901}">
      <dsp:nvSpPr>
        <dsp:cNvPr id="0" name=""/>
        <dsp:cNvSpPr/>
      </dsp:nvSpPr>
      <dsp:spPr>
        <a:xfrm>
          <a:off x="3745555" y="508"/>
          <a:ext cx="3908510" cy="1222394"/>
        </a:xfrm>
        <a:prstGeom prst="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Prieskum</a:t>
          </a:r>
          <a:endParaRPr lang="sk-SK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5555" y="508"/>
        <a:ext cx="3908510" cy="1222394"/>
      </dsp:txXfrm>
    </dsp:sp>
    <dsp:sp modelId="{0B73DE0C-6953-4098-8E2A-F1BFCE35F8BF}">
      <dsp:nvSpPr>
        <dsp:cNvPr id="0" name=""/>
        <dsp:cNvSpPr/>
      </dsp:nvSpPr>
      <dsp:spPr>
        <a:xfrm>
          <a:off x="1572130" y="1661242"/>
          <a:ext cx="3908510" cy="1222394"/>
        </a:xfrm>
        <a:prstGeom prst="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Delostrelecký prieskum</a:t>
          </a:r>
          <a:endParaRPr lang="sk-SK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72130" y="1661242"/>
        <a:ext cx="3908510" cy="1222394"/>
      </dsp:txXfrm>
    </dsp:sp>
    <dsp:sp modelId="{7D8CC04B-8E8A-4718-8A5D-EBD2F029EEDC}">
      <dsp:nvSpPr>
        <dsp:cNvPr id="0" name=""/>
        <dsp:cNvSpPr/>
      </dsp:nvSpPr>
      <dsp:spPr>
        <a:xfrm>
          <a:off x="5918980" y="1661242"/>
          <a:ext cx="3908510" cy="1222394"/>
        </a:xfrm>
        <a:prstGeom prst="rect">
          <a:avLst/>
        </a:prstGeom>
        <a:solidFill>
          <a:schemeClr val="accent6">
            <a:lumMod val="75000"/>
          </a:schemeClr>
        </a:solidFill>
        <a:ln w="381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Prieskum priestorov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(Rekognoskácia)</a:t>
          </a:r>
          <a:endParaRPr lang="sk-SK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18980" y="1661242"/>
        <a:ext cx="3908510" cy="12223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C6748-E797-44A7-ACB0-1E7587B4B6FA}">
      <dsp:nvSpPr>
        <dsp:cNvPr id="0" name=""/>
        <dsp:cNvSpPr/>
      </dsp:nvSpPr>
      <dsp:spPr>
        <a:xfrm>
          <a:off x="1913952" y="2709333"/>
          <a:ext cx="675382" cy="2194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2194560"/>
              </a:lnTo>
              <a:lnTo>
                <a:pt x="675382" y="2194560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24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94240" y="3749210"/>
        <a:ext cx="114806" cy="114806"/>
      </dsp:txXfrm>
    </dsp:sp>
    <dsp:sp modelId="{5F01A4E7-58E1-414B-8A14-52EAF141D0CB}">
      <dsp:nvSpPr>
        <dsp:cNvPr id="0" name=""/>
        <dsp:cNvSpPr/>
      </dsp:nvSpPr>
      <dsp:spPr>
        <a:xfrm>
          <a:off x="5966248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24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67604" y="3316465"/>
        <a:ext cx="72669" cy="72669"/>
      </dsp:txXfrm>
    </dsp:sp>
    <dsp:sp modelId="{A3B6C2EF-C633-4D68-B66D-464A5DA25A06}">
      <dsp:nvSpPr>
        <dsp:cNvPr id="0" name=""/>
        <dsp:cNvSpPr/>
      </dsp:nvSpPr>
      <dsp:spPr>
        <a:xfrm>
          <a:off x="5966248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24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87055" y="2692448"/>
        <a:ext cx="33769" cy="33769"/>
      </dsp:txXfrm>
    </dsp:sp>
    <dsp:sp modelId="{FB188628-7B2F-4DB5-9AB2-13744C97D1DD}">
      <dsp:nvSpPr>
        <dsp:cNvPr id="0" name=""/>
        <dsp:cNvSpPr/>
      </dsp:nvSpPr>
      <dsp:spPr>
        <a:xfrm>
          <a:off x="5966248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24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67604" y="2029532"/>
        <a:ext cx="72669" cy="72669"/>
      </dsp:txXfrm>
    </dsp:sp>
    <dsp:sp modelId="{54022C1A-DE50-4F91-902E-6332FDD1CB5E}">
      <dsp:nvSpPr>
        <dsp:cNvPr id="0" name=""/>
        <dsp:cNvSpPr/>
      </dsp:nvSpPr>
      <dsp:spPr>
        <a:xfrm>
          <a:off x="1913952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24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34759" y="2692448"/>
        <a:ext cx="33769" cy="33769"/>
      </dsp:txXfrm>
    </dsp:sp>
    <dsp:sp modelId="{46381D5D-711D-46CD-8029-7FD68FD26DB3}">
      <dsp:nvSpPr>
        <dsp:cNvPr id="0" name=""/>
        <dsp:cNvSpPr/>
      </dsp:nvSpPr>
      <dsp:spPr>
        <a:xfrm>
          <a:off x="1913952" y="793748"/>
          <a:ext cx="675382" cy="1915584"/>
        </a:xfrm>
        <a:custGeom>
          <a:avLst/>
          <a:gdLst/>
          <a:ahLst/>
          <a:cxnLst/>
          <a:rect l="0" t="0" r="0" b="0"/>
          <a:pathLst>
            <a:path>
              <a:moveTo>
                <a:pt x="0" y="1915584"/>
              </a:moveTo>
              <a:lnTo>
                <a:pt x="337691" y="1915584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24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00864" y="1700762"/>
        <a:ext cx="101557" cy="101557"/>
      </dsp:txXfrm>
    </dsp:sp>
    <dsp:sp modelId="{7E41AFA6-98E8-4D05-B153-FA85653BB1B4}">
      <dsp:nvSpPr>
        <dsp:cNvPr id="0" name=""/>
        <dsp:cNvSpPr/>
      </dsp:nvSpPr>
      <dsp:spPr>
        <a:xfrm rot="16200000">
          <a:off x="-1310154" y="2194560"/>
          <a:ext cx="5418667" cy="1029546"/>
        </a:xfrm>
        <a:prstGeom prst="rect">
          <a:avLst/>
        </a:prstGeom>
        <a:solidFill>
          <a:srgbClr val="FF0000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Delostrelecký prieskum</a:t>
          </a:r>
          <a:endParaRPr lang="sk-SK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-1310154" y="2194560"/>
        <a:ext cx="5418667" cy="1029546"/>
      </dsp:txXfrm>
    </dsp:sp>
    <dsp:sp modelId="{EA6A9F5E-626B-435C-8D95-B8D02FBA6AE9}">
      <dsp:nvSpPr>
        <dsp:cNvPr id="0" name=""/>
        <dsp:cNvSpPr/>
      </dsp:nvSpPr>
      <dsp:spPr>
        <a:xfrm>
          <a:off x="2589335" y="278975"/>
          <a:ext cx="3376913" cy="102954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Základný</a:t>
          </a:r>
          <a:endParaRPr lang="sk-SK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89335" y="278975"/>
        <a:ext cx="3376913" cy="1029546"/>
      </dsp:txXfrm>
    </dsp:sp>
    <dsp:sp modelId="{7CF6AF11-D284-4E3A-BADA-1768482FCC16}">
      <dsp:nvSpPr>
        <dsp:cNvPr id="0" name=""/>
        <dsp:cNvSpPr/>
      </dsp:nvSpPr>
      <dsp:spPr>
        <a:xfrm>
          <a:off x="2589335" y="2194560"/>
          <a:ext cx="3376913" cy="1029546"/>
        </a:xfrm>
        <a:prstGeom prst="rect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Technický</a:t>
          </a:r>
          <a:endParaRPr lang="sk-SK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89335" y="2194560"/>
        <a:ext cx="3376913" cy="1029546"/>
      </dsp:txXfrm>
    </dsp:sp>
    <dsp:sp modelId="{68E183A7-6C2A-4392-A90F-EDD5C1F690CC}">
      <dsp:nvSpPr>
        <dsp:cNvPr id="0" name=""/>
        <dsp:cNvSpPr/>
      </dsp:nvSpPr>
      <dsp:spPr>
        <a:xfrm>
          <a:off x="6641631" y="907626"/>
          <a:ext cx="3376913" cy="1029546"/>
        </a:xfrm>
        <a:prstGeom prst="rect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Zvukomerný</a:t>
          </a:r>
          <a:endParaRPr lang="sk-SK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41631" y="907626"/>
        <a:ext cx="3376913" cy="1029546"/>
      </dsp:txXfrm>
    </dsp:sp>
    <dsp:sp modelId="{F174AF19-5551-446E-BA9B-1E853266CF38}">
      <dsp:nvSpPr>
        <dsp:cNvPr id="0" name=""/>
        <dsp:cNvSpPr/>
      </dsp:nvSpPr>
      <dsp:spPr>
        <a:xfrm>
          <a:off x="6641631" y="2194560"/>
          <a:ext cx="3376913" cy="1029546"/>
        </a:xfrm>
        <a:prstGeom prst="rect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Optoelektronický</a:t>
          </a:r>
          <a:endParaRPr lang="sk-SK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41631" y="2194560"/>
        <a:ext cx="3376913" cy="1029546"/>
      </dsp:txXfrm>
    </dsp:sp>
    <dsp:sp modelId="{F6688866-CFAE-4E11-BE1D-223F00E476C9}">
      <dsp:nvSpPr>
        <dsp:cNvPr id="0" name=""/>
        <dsp:cNvSpPr/>
      </dsp:nvSpPr>
      <dsp:spPr>
        <a:xfrm>
          <a:off x="6641631" y="3481493"/>
          <a:ext cx="3376913" cy="1029546"/>
        </a:xfrm>
        <a:prstGeom prst="rect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Rádiolokačný</a:t>
          </a:r>
          <a:endParaRPr lang="sk-SK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41631" y="3481493"/>
        <a:ext cx="3376913" cy="1029546"/>
      </dsp:txXfrm>
    </dsp:sp>
    <dsp:sp modelId="{F241A7F6-871D-4141-903B-F92FC94CB80E}">
      <dsp:nvSpPr>
        <dsp:cNvPr id="0" name=""/>
        <dsp:cNvSpPr/>
      </dsp:nvSpPr>
      <dsp:spPr>
        <a:xfrm>
          <a:off x="2589335" y="438912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Vzdušný</a:t>
          </a:r>
          <a:endParaRPr lang="sk-SK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89335" y="4389120"/>
        <a:ext cx="3376913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quarter" idx="1"/>
          </p:nvPr>
        </p:nvSpPr>
        <p:spPr>
          <a:xfrm>
            <a:off x="3841751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DE15C-BA50-4C9E-AED1-82FFCE43A0A1}" type="datetimeFigureOut">
              <a:rPr lang="sk-SK" smtClean="0"/>
              <a:t>7. 3. 2019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2"/>
          </p:nvPr>
        </p:nvSpPr>
        <p:spPr>
          <a:xfrm>
            <a:off x="1" y="942975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3"/>
          </p:nvPr>
        </p:nvSpPr>
        <p:spPr>
          <a:xfrm>
            <a:off x="3841751" y="942975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E66B0-241B-4D2F-96ED-D701A222399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5539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5F959-1734-4AF6-BFDE-397A184C1A5E}" type="datetimeFigureOut">
              <a:rPr lang="sk-SK" smtClean="0"/>
              <a:t>7. 3. 2019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4143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78180" y="4777194"/>
            <a:ext cx="54254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9428587"/>
            <a:ext cx="293878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41451" y="9428587"/>
            <a:ext cx="293878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61E58-84D9-4261-9CD8-814600E0EEB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465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sk-S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61E58-84D9-4261-9CD8-814600E0EEBF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163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sk-SK" altLang="sk-SK" sz="1400" b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61E58-84D9-4261-9CD8-814600E0EEBF}" type="slidenum">
              <a:rPr lang="sk-SK" smtClean="0"/>
              <a:t>32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243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503F-24A2-49C2-AF3C-CF9699A035BB}" type="datetimeFigureOut">
              <a:rPr lang="sk-SK" smtClean="0"/>
              <a:t>7. 3. 2019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E711-7637-4C15-9405-25AB3E5EAB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464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503F-24A2-49C2-AF3C-CF9699A035BB}" type="datetimeFigureOut">
              <a:rPr lang="sk-SK" smtClean="0"/>
              <a:t>7. 3. 2019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E711-7637-4C15-9405-25AB3E5EAB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046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image" Target="../media/image2.w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Ã½sledok vyhÄ¾adÃ¡vania obrÃ¡zkov pre dopyt digital camouflage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-2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2B1503F-24A2-49C2-AF3C-CF9699A035BB}" type="datetimeFigureOut">
              <a:rPr lang="sk-SK" smtClean="0"/>
              <a:pPr/>
              <a:t>7. 3. 2019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599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66DE711-7637-4C15-9405-25AB3E5EABFF}" type="slidenum">
              <a:rPr lang="sk-SK" smtClean="0"/>
              <a:pPr/>
              <a:t>‹#›</a:t>
            </a:fld>
            <a:endParaRPr lang="sk-SK"/>
          </a:p>
        </p:txBody>
      </p:sp>
      <p:pic>
        <p:nvPicPr>
          <p:cNvPr id="7" name="Picture 5" descr="KBO"/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000" y="0"/>
            <a:ext cx="7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ázok 7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7273" cy="720000"/>
          </a:xfrm>
          <a:prstGeom prst="rect">
            <a:avLst/>
          </a:prstGeom>
        </p:spPr>
      </p:pic>
      <p:cxnSp>
        <p:nvCxnSpPr>
          <p:cNvPr id="160" name="Rovná spojnica 159"/>
          <p:cNvCxnSpPr/>
          <p:nvPr userDrawn="1"/>
        </p:nvCxnSpPr>
        <p:spPr>
          <a:xfrm>
            <a:off x="0" y="7200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4" name="Picture 6" descr="VÃ½sledok vyhÄ¾adÃ¡vania obrÃ¡zkov pre dopyt recon"/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720000"/>
            <a:ext cx="12192002" cy="61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60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emf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TAKTIKA DELOSTRELECTVA</a:t>
            </a:r>
            <a:endParaRPr lang="sk-SK" sz="3200" b="1" dirty="0"/>
          </a:p>
        </p:txBody>
      </p:sp>
      <p:graphicFrame>
        <p:nvGraphicFramePr>
          <p:cNvPr id="11" name="Tabuľk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81660"/>
              </p:ext>
            </p:extLst>
          </p:nvPr>
        </p:nvGraphicFramePr>
        <p:xfrm>
          <a:off x="350739" y="877874"/>
          <a:ext cx="11490521" cy="4862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125">
                  <a:extLst>
                    <a:ext uri="{9D8B030D-6E8A-4147-A177-3AD203B41FA5}">
                      <a16:colId xmlns:a16="http://schemas.microsoft.com/office/drawing/2014/main" val="2228074859"/>
                    </a:ext>
                  </a:extLst>
                </a:gridCol>
                <a:gridCol w="8680863">
                  <a:extLst>
                    <a:ext uri="{9D8B030D-6E8A-4147-A177-3AD203B41FA5}">
                      <a16:colId xmlns:a16="http://schemas.microsoft.com/office/drawing/2014/main" val="2242149206"/>
                    </a:ext>
                  </a:extLst>
                </a:gridCol>
                <a:gridCol w="1110533">
                  <a:extLst>
                    <a:ext uri="{9D8B030D-6E8A-4147-A177-3AD203B41FA5}">
                      <a16:colId xmlns:a16="http://schemas.microsoft.com/office/drawing/2014/main" val="2706720857"/>
                    </a:ext>
                  </a:extLst>
                </a:gridCol>
              </a:tblGrid>
              <a:tr h="41091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4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400" b="1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Téma</a:t>
                      </a:r>
                      <a:endParaRPr lang="sk-SK" sz="24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 </a:t>
                      </a:r>
                      <a:r>
                        <a:rPr lang="sk-SK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5/1:</a:t>
                      </a:r>
                      <a:r>
                        <a:rPr lang="sk-SK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	</a:t>
                      </a:r>
                      <a:r>
                        <a:rPr lang="pt-BR" sz="24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Všeobecné ustanovenia o delostreleckom prieskume</a:t>
                      </a:r>
                      <a:endParaRPr lang="sk-SK" sz="2400" b="1" dirty="0" smtClean="0">
                        <a:latin typeface="Times New Roman" panose="02020603050405020304" pitchFamily="18" charset="0"/>
                      </a:endParaRP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08907"/>
                  </a:ext>
                </a:extLst>
              </a:tr>
              <a:tr h="83585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000" b="1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Učebné ciele</a:t>
                      </a:r>
                      <a:endParaRPr lang="sk-SK" sz="20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sk-SK" alt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Charakterizovať delostrelecký prieskum v podmienkach OS SR</a:t>
                      </a: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21208"/>
                  </a:ext>
                </a:extLst>
              </a:tr>
              <a:tr h="410910">
                <a:tc rowSpan="7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1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Učebné úlohy</a:t>
                      </a:r>
                      <a:endParaRPr lang="sk-SK" sz="20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Úvod</a:t>
                      </a: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 min.</a:t>
                      </a: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636781"/>
                  </a:ext>
                </a:extLst>
              </a:tr>
              <a:tr h="328469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663" indent="0" algn="l" defTabSz="914400" rtl="0" eaLnBrk="1" latinLnBrk="0" hangingPunct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1) Všeobecné ustanovenia o delostreleckom prieskume</a:t>
                      </a: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 </a:t>
                      </a: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min.</a:t>
                      </a: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239596"/>
                  </a:ext>
                </a:extLst>
              </a:tr>
              <a:tr h="410910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 Miesto riadenia delostreleckého prieskumu</a:t>
                      </a:r>
                      <a:endParaRPr lang="sk-SK" sz="2000" b="0" kern="12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10 min.</a:t>
                      </a: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958783"/>
                  </a:ext>
                </a:extLst>
              </a:tr>
              <a:tr h="410910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 Štruktúra delostreleckých prieskumných jednotiek PS OS SR</a:t>
                      </a: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 min.</a:t>
                      </a: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987187"/>
                  </a:ext>
                </a:extLst>
              </a:tr>
              <a:tr h="410910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 Prieskumné - spravodajské informácie o cieli </a:t>
                      </a: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 min.</a:t>
                      </a: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383951"/>
                  </a:ext>
                </a:extLst>
              </a:tr>
              <a:tr h="410910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6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sk-SK" sz="2000" b="0" kern="1200" baseline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Spôsoby zisťovania polohy cieľov na úrovni </a:t>
                      </a: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prieskumného družstva</a:t>
                      </a:r>
                      <a:endParaRPr lang="sk-SK" sz="2000" b="0" kern="12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 </a:t>
                      </a: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min.</a:t>
                      </a: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538278"/>
                  </a:ext>
                </a:extLst>
              </a:tr>
              <a:tr h="410910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Záver</a:t>
                      </a: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 min.</a:t>
                      </a: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718461"/>
                  </a:ext>
                </a:extLst>
              </a:tr>
              <a:tr h="41091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000" b="1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Metóda</a:t>
                      </a:r>
                      <a:endParaRPr lang="sk-SK" sz="20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Prednáška</a:t>
                      </a: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54804"/>
                  </a:ext>
                </a:extLst>
              </a:tr>
              <a:tr h="41091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1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sk-SK" sz="2000" b="1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Čas</a:t>
                      </a:r>
                      <a:endParaRPr lang="sk-SK" sz="2000" b="1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sk-SK" sz="2000" b="0" kern="12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 x 45 min.</a:t>
                      </a:r>
                      <a:endParaRPr lang="sk-SK" sz="20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32263" marR="3226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75829"/>
                  </a:ext>
                </a:extLst>
              </a:tr>
            </a:tbl>
          </a:graphicData>
        </a:graphic>
      </p:graphicFrame>
      <p:sp>
        <p:nvSpPr>
          <p:cNvPr id="5" name="Obdĺžnik 4"/>
          <p:cNvSpPr/>
          <p:nvPr/>
        </p:nvSpPr>
        <p:spPr>
          <a:xfrm>
            <a:off x="7094863" y="6116647"/>
            <a:ext cx="5097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altLang="sk-SK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mjr. Ing. Miroslav Mušinka</a:t>
            </a:r>
          </a:p>
          <a:p>
            <a:pPr algn="ctr"/>
            <a:r>
              <a:rPr lang="sk-SK" alt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Katedra </a:t>
            </a:r>
            <a:r>
              <a:rPr lang="sk-SK" alt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vojenskej taktiky a operačného umenia</a:t>
            </a:r>
            <a:endParaRPr lang="sk-SK" altLang="sk-SK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-1" y="5842337"/>
            <a:ext cx="61033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altLang="sk-SK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Motto:</a:t>
            </a:r>
            <a:endParaRPr lang="sk-SK" altLang="sk-SK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sk-SK" alt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„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Hybnou silou vojny je nekonečné množstvo 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peňazí</a:t>
            </a:r>
            <a:r>
              <a:rPr lang="sk-SK" alt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</a:p>
          <a:p>
            <a:pPr algn="r"/>
            <a:r>
              <a:rPr lang="sk-SK" sz="20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Marcus</a:t>
            </a:r>
            <a:r>
              <a:rPr lang="sk-SK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sk-SK" sz="20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Tullius</a:t>
            </a:r>
            <a:r>
              <a:rPr lang="sk-SK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Cicero</a:t>
            </a:r>
            <a:endParaRPr lang="sk-SK" altLang="sk-SK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4088432" y="805934"/>
            <a:ext cx="4015138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93663" algn="ctr">
              <a:defRPr/>
            </a:pPr>
            <a:r>
              <a:rPr lang="sk-SK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Vybavenie </a:t>
            </a:r>
            <a:r>
              <a:rPr lang="sk-SK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pozorovateľne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2288432" y="1550313"/>
            <a:ext cx="180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none" anchor="ctr" anchorCtr="0">
            <a:spAutoFit/>
          </a:bodyPr>
          <a:lstStyle/>
          <a:p>
            <a:pPr marL="93663" algn="ctr">
              <a:defRPr/>
            </a:pPr>
            <a:r>
              <a:rPr lang="sk-SK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Dokumentačné</a:t>
            </a:r>
            <a:endParaRPr lang="sk-SK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8103570" y="1550313"/>
            <a:ext cx="180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none" anchor="ctr" anchorCtr="0">
            <a:spAutoFit/>
          </a:bodyPr>
          <a:lstStyle/>
          <a:p>
            <a:pPr marL="93663" algn="ctr">
              <a:defRPr/>
            </a:pPr>
            <a:r>
              <a:rPr lang="sk-SK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Materiálne</a:t>
            </a:r>
            <a:endParaRPr lang="sk-SK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140432" y="2236129"/>
            <a:ext cx="619313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k-SK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pracovná 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mapa,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k-SK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denník 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prijatých a odoslaných správ (hlásení),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k-SK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denník 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prieskumu, </a:t>
            </a:r>
            <a:endParaRPr lang="sk-SK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náčrt orientačných (význačných) bodov a cieľov,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schéma </a:t>
            </a:r>
            <a:r>
              <a:rPr lang="sk-S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topograficko-geodetického pripojenia pozorovateľne,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náčrt </a:t>
            </a:r>
            <a:r>
              <a:rPr lang="sk-S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vlastnej ochrany pozorovateľne,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l-P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plán </a:t>
            </a:r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zmien (odpočinku a pozorovania),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formuláre </a:t>
            </a:r>
            <a:r>
              <a:rPr lang="sk-S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výpočet topografických a geodetických úloh,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l-PL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plán </a:t>
            </a:r>
            <a:r>
              <a:rPr lang="pl-P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nabíjania zdrojov do prístrojov,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výpis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katalógu súradnicovo známych bodov,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výpis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katalógu súradníc Slnka a Polárky,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výpis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smerníkov na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Slnko,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sk-SK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spresnenú dokumentáciu podľa nariadenia nadriadeného, 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59" y="2312895"/>
            <a:ext cx="6060141" cy="4545105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39" y="1"/>
            <a:ext cx="9143998" cy="6858000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 Všeobecné ustanovenia o delostreleckom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prieskume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6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kupina 41"/>
          <p:cNvGrpSpPr/>
          <p:nvPr/>
        </p:nvGrpSpPr>
        <p:grpSpPr>
          <a:xfrm>
            <a:off x="7120520" y="1623630"/>
            <a:ext cx="2322000" cy="3022092"/>
            <a:chOff x="7064647" y="1576919"/>
            <a:chExt cx="2322000" cy="3022092"/>
          </a:xfrm>
        </p:grpSpPr>
        <p:pic>
          <p:nvPicPr>
            <p:cNvPr id="43" name="Picture 16" descr="VÃ½sledok vyhÄ¾adÃ¡vania obrÃ¡zkov pre dopyt pab-2a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47" y="1899011"/>
              <a:ext cx="2322000" cy="27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BlokTextu 43"/>
            <p:cNvSpPr txBox="1"/>
            <p:nvPr/>
          </p:nvSpPr>
          <p:spPr>
            <a:xfrm>
              <a:off x="7550108" y="1576919"/>
              <a:ext cx="1351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PAB – 2A</a:t>
              </a:r>
              <a:endParaRPr lang="sk-SK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Skupina 44"/>
          <p:cNvGrpSpPr/>
          <p:nvPr/>
        </p:nvGrpSpPr>
        <p:grpSpPr>
          <a:xfrm>
            <a:off x="4462072" y="766553"/>
            <a:ext cx="2700000" cy="2226289"/>
            <a:chOff x="4294216" y="776085"/>
            <a:chExt cx="2700000" cy="2226289"/>
          </a:xfrm>
        </p:grpSpPr>
        <p:pic>
          <p:nvPicPr>
            <p:cNvPr id="46" name="Picture 12" descr="VÃ½sledok vyhÄ¾adÃ¡vania obrÃ¡zkov pre dopyt ÄalekohÄ¾ad d-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4216" y="776085"/>
              <a:ext cx="2700000" cy="197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BlokTextu 46"/>
            <p:cNvSpPr txBox="1"/>
            <p:nvPr/>
          </p:nvSpPr>
          <p:spPr>
            <a:xfrm>
              <a:off x="5002815" y="2633042"/>
              <a:ext cx="1351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- 6</a:t>
              </a:r>
              <a:endParaRPr lang="sk-SK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Skupina 47"/>
          <p:cNvGrpSpPr/>
          <p:nvPr/>
        </p:nvGrpSpPr>
        <p:grpSpPr>
          <a:xfrm>
            <a:off x="4406952" y="3974541"/>
            <a:ext cx="2713568" cy="2991288"/>
            <a:chOff x="3596333" y="3485832"/>
            <a:chExt cx="2713568" cy="2991288"/>
          </a:xfrm>
        </p:grpSpPr>
        <p:pic>
          <p:nvPicPr>
            <p:cNvPr id="49" name="Picture 2" descr="SÃºvisiaci obrÃ¡zok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6333" y="3485832"/>
              <a:ext cx="2713568" cy="27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BlokTextu 49"/>
            <p:cNvSpPr txBox="1"/>
            <p:nvPr/>
          </p:nvSpPr>
          <p:spPr>
            <a:xfrm>
              <a:off x="4229113" y="6107788"/>
              <a:ext cx="1351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LPR - 1</a:t>
              </a:r>
              <a:endParaRPr lang="sk-SK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Skupina 50"/>
          <p:cNvGrpSpPr/>
          <p:nvPr/>
        </p:nvGrpSpPr>
        <p:grpSpPr>
          <a:xfrm>
            <a:off x="9310505" y="638315"/>
            <a:ext cx="2881495" cy="2313630"/>
            <a:chOff x="32555" y="4432973"/>
            <a:chExt cx="2881495" cy="2313630"/>
          </a:xfrm>
        </p:grpSpPr>
        <p:pic>
          <p:nvPicPr>
            <p:cNvPr id="52" name="Picture 14" descr="VÃ½sledok vyhÄ¾adÃ¡vania obrÃ¡zkov pre dopyt ÄalekohÄ¾ad edf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050" y="4721603"/>
              <a:ext cx="2700000" cy="202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BlokTextu 52"/>
            <p:cNvSpPr txBox="1"/>
            <p:nvPr/>
          </p:nvSpPr>
          <p:spPr>
            <a:xfrm>
              <a:off x="32555" y="4432973"/>
              <a:ext cx="1351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EDF 7x40</a:t>
              </a:r>
              <a:endParaRPr lang="sk-SK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Skupina 56"/>
          <p:cNvGrpSpPr/>
          <p:nvPr/>
        </p:nvGrpSpPr>
        <p:grpSpPr>
          <a:xfrm>
            <a:off x="9662556" y="3865417"/>
            <a:ext cx="2529444" cy="2992583"/>
            <a:chOff x="9662556" y="3865417"/>
            <a:chExt cx="2529444" cy="2992583"/>
          </a:xfrm>
        </p:grpSpPr>
        <p:pic>
          <p:nvPicPr>
            <p:cNvPr id="58" name="Picture 10" descr="VÃ½sledok vyhÄ¾adÃ¡vania obrÃ¡zkov pre dopyt moskito ti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57" t="4517" r="20888" b="13600"/>
            <a:stretch/>
          </p:blipFill>
          <p:spPr bwMode="auto">
            <a:xfrm>
              <a:off x="9662556" y="3865417"/>
              <a:ext cx="2529444" cy="2992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BlokTextu 58"/>
            <p:cNvSpPr txBox="1"/>
            <p:nvPr/>
          </p:nvSpPr>
          <p:spPr>
            <a:xfrm>
              <a:off x="10291106" y="6107788"/>
              <a:ext cx="13510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JIM COMPACT</a:t>
              </a:r>
              <a:endParaRPr lang="sk-SK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Skupina 59"/>
          <p:cNvGrpSpPr/>
          <p:nvPr/>
        </p:nvGrpSpPr>
        <p:grpSpPr>
          <a:xfrm>
            <a:off x="6968470" y="5140329"/>
            <a:ext cx="3177435" cy="1825500"/>
            <a:chOff x="6635150" y="4921103"/>
            <a:chExt cx="3177435" cy="1825500"/>
          </a:xfrm>
        </p:grpSpPr>
        <p:pic>
          <p:nvPicPr>
            <p:cNvPr id="61" name="Picture 8" descr="SÃºvisiaci obrÃ¡zok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344"/>
            <a:stretch/>
          </p:blipFill>
          <p:spPr bwMode="auto">
            <a:xfrm>
              <a:off x="6895255" y="5042480"/>
              <a:ext cx="2917330" cy="1704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BlokTextu 61"/>
            <p:cNvSpPr txBox="1"/>
            <p:nvPr/>
          </p:nvSpPr>
          <p:spPr>
            <a:xfrm>
              <a:off x="6635150" y="4921103"/>
              <a:ext cx="13510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MOSCITO TI</a:t>
              </a:r>
              <a:endParaRPr lang="sk-SK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Skupina 6"/>
          <p:cNvGrpSpPr/>
          <p:nvPr/>
        </p:nvGrpSpPr>
        <p:grpSpPr>
          <a:xfrm>
            <a:off x="17629" y="768126"/>
            <a:ext cx="4444443" cy="6089874"/>
            <a:chOff x="17629" y="768126"/>
            <a:chExt cx="4444443" cy="6089874"/>
          </a:xfrm>
        </p:grpSpPr>
        <p:pic>
          <p:nvPicPr>
            <p:cNvPr id="4" name="Obrázok 3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EF9F5"/>
                </a:clrFrom>
                <a:clrTo>
                  <a:srgbClr val="FEF9F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9" y="1091083"/>
              <a:ext cx="4444443" cy="5766917"/>
            </a:xfrm>
            <a:prstGeom prst="rect">
              <a:avLst/>
            </a:prstGeom>
          </p:spPr>
        </p:pic>
        <p:sp>
          <p:nvSpPr>
            <p:cNvPr id="63" name="BlokTextu 62"/>
            <p:cNvSpPr txBox="1"/>
            <p:nvPr/>
          </p:nvSpPr>
          <p:spPr>
            <a:xfrm>
              <a:off x="1564312" y="768126"/>
              <a:ext cx="1351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TAOS - 20</a:t>
              </a:r>
              <a:endParaRPr lang="sk-SK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Obdĺžnik 24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 Všeobecné ustanovenia o delostreleckom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prieskume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74812" y="836107"/>
            <a:ext cx="1128208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Miesto riadenia delostreleckého prieskumu (</a:t>
            </a:r>
            <a:r>
              <a:rPr lang="sk-SK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MRDPs</a:t>
            </a:r>
            <a:r>
              <a:rPr lang="sk-SK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L="342900" indent="-342900" algn="just">
              <a:buFontTx/>
              <a:buChar char="-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riadenia 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prieskumu, </a:t>
            </a:r>
            <a:endParaRPr lang="sk-SK" sz="2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zhromažďovania 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 prvotného vyhodnocovania informácií od 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všetkých 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zdrojov v rámci oddielu (batérie), vrátane pridelených prostriedkov (zdrojov). </a:t>
            </a:r>
            <a:endParaRPr lang="sk-SK" sz="2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sk-SK" sz="2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Spravidla 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je súčasťou miesta riadenia paľby oddielu (batérie) a tvoria ju veliteľstvá delostreleckých prieskumných jednotiek (batérie, čaty), ktoré môžu byť rozšírené o príslušníkov S-2, S-3 a iných zložiek 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súčastí. </a:t>
            </a:r>
            <a:endParaRPr lang="sk-SK" sz="2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sk-SK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Miesto riadenia delostreleckého prieskumu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8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0" y="822660"/>
            <a:ext cx="119409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Úlohy </a:t>
            </a:r>
            <a:r>
              <a:rPr lang="sk-SK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MRDPs</a:t>
            </a:r>
            <a:r>
              <a:rPr lang="sk-SK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sk-SK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63538" indent="-363538" algn="just">
              <a:lnSpc>
                <a:spcPct val="150000"/>
              </a:lnSpc>
              <a:buFont typeface="+mj-lt"/>
              <a:buAutoNum type="alphaLcParenR"/>
            </a:pP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príprav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pt-B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plánu prieskumu, </a:t>
            </a:r>
          </a:p>
          <a:p>
            <a:pPr marL="363538" indent="-363538" algn="just">
              <a:lnSpc>
                <a:spcPct val="150000"/>
              </a:lnSpc>
              <a:buFont typeface="+mj-lt"/>
              <a:buAutoNum type="alphaLcParenR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plánovanie 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použitia prieskumných orgánov a rozdelením úloh medzi jednotky, </a:t>
            </a:r>
          </a:p>
          <a:p>
            <a:pPr marL="363538" indent="-363538" algn="just">
              <a:lnSpc>
                <a:spcPct val="150000"/>
              </a:lnSpc>
              <a:buFont typeface="+mj-lt"/>
              <a:buAutoNum type="alphaLcParenR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zabezpečenie 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prípravy podkladov pre prípravu vlastných a pridelených 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prieskumných 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orgánov a veliteľov </a:t>
            </a:r>
            <a:r>
              <a:rPr lang="sk-SK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rádiolokačného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prieskumu (</a:t>
            </a:r>
            <a:r>
              <a:rPr lang="sk-SK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Weapon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sk-SK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Locating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sk-SK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Ra-dars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– </a:t>
            </a:r>
            <a:r>
              <a:rPr lang="sk-SK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WLRs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 a </a:t>
            </a:r>
            <a:r>
              <a:rPr lang="sk-SK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zvukomerného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prieskumu (</a:t>
            </a:r>
            <a:r>
              <a:rPr lang="sk-SK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Acoustic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sk-SK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Weapon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sk-SK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Locating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sk-SK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System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– </a:t>
            </a:r>
            <a:r>
              <a:rPr lang="sk-SK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AWLs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), spôsobom ich nasadenia, výberom miest pre ich činnosť, prístupových ciest a pod., </a:t>
            </a:r>
          </a:p>
          <a:p>
            <a:pPr marL="363538" indent="-363538" algn="just">
              <a:lnSpc>
                <a:spcPct val="150000"/>
              </a:lnSpc>
              <a:buFont typeface="+mj-lt"/>
              <a:buAutoNum type="alphaLcParenR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určenie podmienok a </a:t>
            </a:r>
            <a:r>
              <a:rPr lang="it-IT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spôsob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it-IT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riadenia vyžarovania (Emission Control – EMCON), </a:t>
            </a:r>
          </a:p>
          <a:p>
            <a:pPr marL="363538" indent="-363538" algn="just">
              <a:lnSpc>
                <a:spcPct val="150000"/>
              </a:lnSpc>
              <a:buFont typeface="+mj-lt"/>
              <a:buAutoNum type="alphaLcParenR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vykonanie 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podrobnej analýzy prostredia so zameraním na terén, poveternostné pomery (podmienky) 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nepriateľa v priestore spravodajskej zodpovednosti, resp. záujmu, </a:t>
            </a:r>
          </a:p>
          <a:p>
            <a:pPr marL="363538" indent="-363538" algn="just">
              <a:lnSpc>
                <a:spcPct val="150000"/>
              </a:lnSpc>
              <a:buFont typeface="+mj-lt"/>
              <a:buAutoNum type="alphaLcParenR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príprava 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hlásení k odpovediam na informačné požiadavky v presne 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vymedzenom 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čase, </a:t>
            </a:r>
          </a:p>
          <a:p>
            <a:pPr marL="363538" indent="-363538" algn="just">
              <a:lnSpc>
                <a:spcPct val="150000"/>
              </a:lnSpc>
              <a:buFont typeface="+mj-lt"/>
              <a:buAutoNum type="alphaLcParenR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evidencia, vyhodnotenie 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spracovanie 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získaných informácií do spoločného obrazu o operačnej situácii 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(COP – </a:t>
            </a:r>
            <a:r>
              <a:rPr lang="sk-SK" sz="2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Common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sk-SK" sz="2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Operational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Picture) a 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záznamníkov informácií, </a:t>
            </a:r>
          </a:p>
          <a:p>
            <a:pPr marL="363538" indent="-363538" algn="just">
              <a:lnSpc>
                <a:spcPct val="150000"/>
              </a:lnSpc>
              <a:buFont typeface="+mj-lt"/>
              <a:buAutoNum type="alphaLcParenR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spätná 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väzbou smerom k 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zdrojom prieskumu. </a:t>
            </a:r>
            <a:endParaRPr lang="sk-SK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Miesto riadenia delostreleckého prieskumu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8817428" y="4511653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dĺžnik 26"/>
          <p:cNvSpPr/>
          <p:nvPr/>
        </p:nvSpPr>
        <p:spPr>
          <a:xfrm>
            <a:off x="8665028" y="4359253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dĺžnik 25"/>
          <p:cNvSpPr/>
          <p:nvPr/>
        </p:nvSpPr>
        <p:spPr>
          <a:xfrm>
            <a:off x="8512628" y="4206853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dĺžnik 24"/>
          <p:cNvSpPr/>
          <p:nvPr/>
        </p:nvSpPr>
        <p:spPr>
          <a:xfrm>
            <a:off x="8360228" y="4054453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dĺžnik 22"/>
          <p:cNvSpPr/>
          <p:nvPr/>
        </p:nvSpPr>
        <p:spPr>
          <a:xfrm>
            <a:off x="8207828" y="3902053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5689600" y="3016682"/>
            <a:ext cx="1770743" cy="885371"/>
          </a:xfrm>
          <a:prstGeom prst="rect">
            <a:avLst/>
          </a:prstGeom>
          <a:solidFill>
            <a:schemeClr val="accent4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79103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Štruktúra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delostreleckého prieskumu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 </a:t>
            </a:r>
            <a:r>
              <a:rPr lang="sk-SK" sz="32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ShDO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5210628" y="1582060"/>
            <a:ext cx="1770743" cy="8853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ShDO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1299029" y="2677889"/>
            <a:ext cx="1770743" cy="885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Veliteľstvo a štáb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3439885" y="2673686"/>
            <a:ext cx="1770743" cy="8853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BPV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5544457" y="2826086"/>
            <a:ext cx="1770743" cy="885371"/>
          </a:xfrm>
          <a:prstGeom prst="rect">
            <a:avLst/>
          </a:prstGeom>
          <a:solidFill>
            <a:schemeClr val="accent4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5392057" y="2673686"/>
            <a:ext cx="1770743" cy="885371"/>
          </a:xfrm>
          <a:prstGeom prst="rect">
            <a:avLst/>
          </a:prstGeom>
          <a:solidFill>
            <a:schemeClr val="accent4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PalBat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8019142" y="2673686"/>
            <a:ext cx="1770743" cy="885371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PsBat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1299029" y="3902053"/>
            <a:ext cx="1770743" cy="885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– 2</a:t>
            </a:r>
          </a:p>
        </p:txBody>
      </p:sp>
      <p:sp>
        <p:nvSpPr>
          <p:cNvPr id="18" name="Obdĺžnik 17"/>
          <p:cNvSpPr/>
          <p:nvPr/>
        </p:nvSpPr>
        <p:spPr>
          <a:xfrm>
            <a:off x="8004625" y="3788996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Psdr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dĺžnik 20"/>
          <p:cNvSpPr/>
          <p:nvPr/>
        </p:nvSpPr>
        <p:spPr>
          <a:xfrm>
            <a:off x="9789885" y="3788996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RLdr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1299029" y="4907558"/>
            <a:ext cx="2888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Náčelník S – 2	npor.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2x Dôstojník S – 2 	por.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Pomocník		</a:t>
            </a:r>
            <a:r>
              <a:rPr lang="sk-S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rtn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k-S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dĺžnik 19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Štruktúra delostreleckých prieskumných jednotiek PS OS SR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0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0" y="79103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Štruktúra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delostreleckého prieskumu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 </a:t>
            </a:r>
            <a:r>
              <a:rPr lang="sk-SK" sz="32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ShDO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5210628" y="1590273"/>
            <a:ext cx="1770743" cy="885371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PsBat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dĺžnik 17"/>
          <p:cNvSpPr/>
          <p:nvPr/>
        </p:nvSpPr>
        <p:spPr>
          <a:xfrm>
            <a:off x="645882" y="2169222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Psdr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dĺžnik 20"/>
          <p:cNvSpPr/>
          <p:nvPr/>
        </p:nvSpPr>
        <p:spPr>
          <a:xfrm>
            <a:off x="8842830" y="4153666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RLdr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dĺžnik 19"/>
          <p:cNvSpPr/>
          <p:nvPr/>
        </p:nvSpPr>
        <p:spPr>
          <a:xfrm>
            <a:off x="645882" y="2932844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Psdr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dĺžnik 23"/>
          <p:cNvSpPr/>
          <p:nvPr/>
        </p:nvSpPr>
        <p:spPr>
          <a:xfrm>
            <a:off x="635002" y="3696466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Psdr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dĺžnik 28"/>
          <p:cNvSpPr/>
          <p:nvPr/>
        </p:nvSpPr>
        <p:spPr>
          <a:xfrm>
            <a:off x="660394" y="4460088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Psdr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dĺžnik 29"/>
          <p:cNvSpPr/>
          <p:nvPr/>
        </p:nvSpPr>
        <p:spPr>
          <a:xfrm>
            <a:off x="660394" y="5223710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Psdr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dĺžnik 30"/>
          <p:cNvSpPr/>
          <p:nvPr/>
        </p:nvSpPr>
        <p:spPr>
          <a:xfrm>
            <a:off x="660394" y="5987332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sk-S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Psdr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7721600" y="1590273"/>
            <a:ext cx="4470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batérie	kapitán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ZV batérie		nadporučík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Veliaci </a:t>
            </a:r>
            <a:r>
              <a:rPr lang="sk-S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podd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r>
              <a:rPr lang="sk-S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adrotmajster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Výkonný </a:t>
            </a:r>
            <a:r>
              <a:rPr lang="sk-S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podd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rotmajster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Technik batérie	rotný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2x Vodič		vojak 2.st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Osobný terénny automobil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Nákladný automobil terénny stredný</a:t>
            </a:r>
            <a:endParaRPr lang="sk-S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BlokTextu 31"/>
          <p:cNvSpPr txBox="1"/>
          <p:nvPr/>
        </p:nvSpPr>
        <p:spPr>
          <a:xfrm>
            <a:off x="2090057" y="2062945"/>
            <a:ext cx="32366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sk-SK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psdr</a:t>
            </a:r>
            <a:endParaRPr lang="sk-SK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družstva	rotný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Mladší analytik	čatár 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Operátor</a:t>
            </a:r>
            <a:r>
              <a:rPr lang="sk-S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špecialista	desiatnik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Spojár		vojak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Vodič </a:t>
            </a:r>
            <a:r>
              <a:rPr lang="sk-S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špec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vozidla	desiatnik 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OT-90DP</a:t>
            </a:r>
            <a:endParaRPr lang="sk-S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BlokTextu 32"/>
          <p:cNvSpPr txBox="1"/>
          <p:nvPr/>
        </p:nvSpPr>
        <p:spPr>
          <a:xfrm>
            <a:off x="8701314" y="5072932"/>
            <a:ext cx="3236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družstva	rotný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Operátor špecialista	desiatnik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Starší operátor	slobodník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Vodič		vojak</a:t>
            </a:r>
          </a:p>
          <a:p>
            <a:r>
              <a:rPr lang="sk-S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Nákladný automobil terénny stredný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PSNR - 5</a:t>
            </a:r>
            <a:endParaRPr lang="sk-S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BlokTextu 33"/>
          <p:cNvSpPr txBox="1"/>
          <p:nvPr/>
        </p:nvSpPr>
        <p:spPr>
          <a:xfrm>
            <a:off x="2079177" y="3878827"/>
            <a:ext cx="32366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– 6. </a:t>
            </a:r>
            <a:r>
              <a:rPr lang="sk-SK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psdr</a:t>
            </a:r>
            <a:endParaRPr lang="sk-SK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družstva	rotný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Starší prieskumník	slobodník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Prieskumník 	vojak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Vodič </a:t>
            </a:r>
            <a:r>
              <a:rPr lang="sk-S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špec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vozidla	desiatnik 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LPR-1 alebo DPK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OT-90DP alebo Aligátor</a:t>
            </a:r>
            <a:endParaRPr lang="sk-S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Štruktúra delostreleckých prieskumných jednotiek PS OS SR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8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0" grpId="0" animBg="1"/>
      <p:bldP spid="24" grpId="0" animBg="1"/>
      <p:bldP spid="29" grpId="0" animBg="1"/>
      <p:bldP spid="30" grpId="0" animBg="1"/>
      <p:bldP spid="31" grpId="0" animBg="1"/>
      <p:bldP spid="2" grpId="0"/>
      <p:bldP spid="32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0" y="79103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Štruktúra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delostreleckého prieskumu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 RMO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5210628" y="1582060"/>
            <a:ext cx="1770743" cy="8853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RMO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1299029" y="2677889"/>
            <a:ext cx="1770743" cy="885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Veliteľstvo a štáb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3439885" y="2673686"/>
            <a:ext cx="1770743" cy="8853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BPV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5544457" y="2826086"/>
            <a:ext cx="1770743" cy="885371"/>
          </a:xfrm>
          <a:prstGeom prst="rect">
            <a:avLst/>
          </a:prstGeom>
          <a:solidFill>
            <a:schemeClr val="accent4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5392057" y="2673686"/>
            <a:ext cx="1770743" cy="885371"/>
          </a:xfrm>
          <a:prstGeom prst="rect">
            <a:avLst/>
          </a:prstGeom>
          <a:solidFill>
            <a:schemeClr val="accent4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RMBat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8019142" y="2673686"/>
            <a:ext cx="1770743" cy="885371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PsBat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1299029" y="3902053"/>
            <a:ext cx="1770743" cy="885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– 2</a:t>
            </a:r>
          </a:p>
        </p:txBody>
      </p:sp>
      <p:sp>
        <p:nvSpPr>
          <p:cNvPr id="18" name="Obdĺžnik 17"/>
          <p:cNvSpPr/>
          <p:nvPr/>
        </p:nvSpPr>
        <p:spPr>
          <a:xfrm>
            <a:off x="8004625" y="3788996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PsČ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dĺžnik 20"/>
          <p:cNvSpPr/>
          <p:nvPr/>
        </p:nvSpPr>
        <p:spPr>
          <a:xfrm>
            <a:off x="9205688" y="3788996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PsČ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1299029" y="4907558"/>
            <a:ext cx="2888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Náčelník S – 2	npor.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2x Dôstojník S – 2 	por.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Pomocník		</a:t>
            </a:r>
            <a:r>
              <a:rPr lang="sk-S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rtn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k-S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Štruktúra delostreleckých prieskumných jednotiek PS OS SR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dĺžnik 26"/>
          <p:cNvSpPr/>
          <p:nvPr/>
        </p:nvSpPr>
        <p:spPr>
          <a:xfrm>
            <a:off x="1023252" y="6127519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Psdr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dĺžnik 25"/>
          <p:cNvSpPr/>
          <p:nvPr/>
        </p:nvSpPr>
        <p:spPr>
          <a:xfrm>
            <a:off x="870852" y="5975119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Psdr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79103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Štruktúra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delostreleckého prieskumu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 RMO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5210628" y="1348685"/>
            <a:ext cx="1770743" cy="885371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PsBat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dĺžnik 17"/>
          <p:cNvSpPr/>
          <p:nvPr/>
        </p:nvSpPr>
        <p:spPr>
          <a:xfrm>
            <a:off x="442682" y="2095195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PsČ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7721600" y="1590273"/>
            <a:ext cx="447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batérie	kapitán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ZV batérie		nadporučík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Veliaci </a:t>
            </a:r>
            <a:r>
              <a:rPr lang="sk-S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podd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r>
              <a:rPr lang="sk-S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adrotmajster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Výkonný </a:t>
            </a:r>
            <a:r>
              <a:rPr lang="sk-S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podd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rotmajster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Technik batérie	rotný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Starší vodič	slobodník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Vodič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vojak 2.st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Osobný terénny automobil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Nákladný automobil terénny stredný</a:t>
            </a:r>
            <a:endParaRPr lang="sk-S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1712684" y="2095195"/>
            <a:ext cx="447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čaty		poručík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Veliaci </a:t>
            </a:r>
            <a:r>
              <a:rPr lang="sk-S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podd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rotmajster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Osobný terénny automobil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595082" y="2247595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PsČ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878110" y="3149977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rKP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1995713" y="3126034"/>
            <a:ext cx="447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družstva	rotný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Starší operátor </a:t>
            </a:r>
            <a:r>
              <a:rPr lang="sk-S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špec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čatár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Starší vodič operátor	slobodník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Osobný terénny automobil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878110" y="4203252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RLdr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1995713" y="4310400"/>
            <a:ext cx="3236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družstva	rotný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Operátor špecialista	desiatnik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Starší operátor	slobodník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Starší vodič	</a:t>
            </a:r>
            <a:r>
              <a:rPr lang="sk-S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slobodník</a:t>
            </a:r>
          </a:p>
          <a:p>
            <a:r>
              <a:rPr lang="sk-S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Osobný terénny automobil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PSNR - 5</a:t>
            </a:r>
            <a:endParaRPr lang="sk-S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dĺžnik 23"/>
          <p:cNvSpPr/>
          <p:nvPr/>
        </p:nvSpPr>
        <p:spPr>
          <a:xfrm>
            <a:off x="718452" y="5822719"/>
            <a:ext cx="899888" cy="612844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Psdr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BlokTextu 27"/>
          <p:cNvSpPr txBox="1"/>
          <p:nvPr/>
        </p:nvSpPr>
        <p:spPr>
          <a:xfrm>
            <a:off x="5083634" y="5095230"/>
            <a:ext cx="32366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3x </a:t>
            </a:r>
            <a:r>
              <a:rPr lang="sk-SK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psdr</a:t>
            </a:r>
            <a:endParaRPr lang="sk-SK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družstva	rotný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Operátor špecialista	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desiatnik</a:t>
            </a:r>
            <a:endParaRPr lang="sk-SK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Starší prieskumník	slobodník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Vodič </a:t>
            </a:r>
            <a:r>
              <a:rPr lang="sk-SK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špec</a:t>
            </a:r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vozidla	slobodník 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DPK</a:t>
            </a:r>
          </a:p>
          <a:p>
            <a:r>
              <a:rPr lang="sk-SK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Aligátor</a:t>
            </a:r>
            <a:endParaRPr lang="sk-S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dĺžnik 20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Štruktúra delostreleckých prieskumných jednotiek PS OS SR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5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3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49380" y="944801"/>
            <a:ext cx="1179918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Prieskumné </a:t>
            </a:r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údaje / Spravodajské informácie o cieli:</a:t>
            </a:r>
            <a:endParaRPr lang="sk-SK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42900">
              <a:buFont typeface="Wingdings" panose="05000000000000000000" pitchFamily="2" charset="2"/>
              <a:buChar char="Ø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dátum a čas zistenia cieľa</a:t>
            </a:r>
          </a:p>
          <a:p>
            <a:pPr marL="720725" indent="-342900">
              <a:buFont typeface="Wingdings" panose="05000000000000000000" pitchFamily="2" charset="2"/>
              <a:buChar char="Ø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číslo cieľa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42900">
              <a:buFont typeface="Wingdings" panose="05000000000000000000" pitchFamily="2" charset="2"/>
              <a:buChar char="Ø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druh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charakter cieľa, </a:t>
            </a: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42900">
              <a:buFont typeface="Wingdings" panose="05000000000000000000" pitchFamily="2" charset="2"/>
              <a:buChar char="Ø"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stupeň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jeho ochrany (ženijnej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alebo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pancierovej)</a:t>
            </a:r>
          </a:p>
          <a:p>
            <a:pPr marL="720725" indent="-342900">
              <a:buFont typeface="Wingdings" panose="05000000000000000000" pitchFamily="2" charset="2"/>
              <a:buChar char="Ø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poloha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stredu cieľa alebo jeho najdôležitejších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častí (polárne alebo pravouhlé súradnice) 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42900">
              <a:buFont typeface="Wingdings" panose="05000000000000000000" pitchFamily="2" charset="2"/>
              <a:buChar char="Ø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rozmery cieľa (šírka, hĺbka)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42900">
              <a:buFont typeface="Wingdings" panose="05000000000000000000" pitchFamily="2" charset="2"/>
              <a:buChar char="Ø"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druh činnosti cieľa (ak má význam z hľadiska riadenia paľby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20725" indent="-342900">
              <a:buFont typeface="Wingdings" panose="05000000000000000000" pitchFamily="2" charset="2"/>
              <a:buChar char="Ø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prostriedok, ktorým bol cieľ zistený</a:t>
            </a:r>
          </a:p>
          <a:p>
            <a:pPr marL="720725" indent="-342900">
              <a:buFont typeface="Wingdings" panose="05000000000000000000" pitchFamily="2" charset="2"/>
              <a:buChar char="Ø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smer a rýchlosť pohybu (ak sa jedná o pohyblivý cieľ)</a:t>
            </a:r>
          </a:p>
          <a:p>
            <a:pPr marL="720725" indent="-342900">
              <a:buFont typeface="Wingdings" panose="05000000000000000000" pitchFamily="2" charset="2"/>
              <a:buChar char="Ø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súradnice čela prúdu, dĺžka prúdu</a:t>
            </a:r>
          </a:p>
          <a:p>
            <a:pPr marL="720725" indent="-342900">
              <a:buFont typeface="Wingdings" panose="05000000000000000000" pitchFamily="2" charset="2"/>
              <a:buChar char="Ø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charakteristika presnosti súradníc (presné, približné, odhadnuté)</a:t>
            </a:r>
          </a:p>
          <a:p>
            <a:pPr marL="720725" indent="-342900">
              <a:buFont typeface="Wingdings" panose="05000000000000000000" pitchFamily="2" charset="2"/>
              <a:buChar char="Ø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stav cieľa po vykonanom údere</a:t>
            </a:r>
          </a:p>
        </p:txBody>
      </p:sp>
      <p:sp>
        <p:nvSpPr>
          <p:cNvPr id="4" name="Obdĺžnik 3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3)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Prieskumné -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spravodajské informácie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 cieli </a:t>
            </a:r>
          </a:p>
        </p:txBody>
      </p:sp>
    </p:spTree>
    <p:extLst>
      <p:ext uri="{BB962C8B-B14F-4D97-AF65-F5344CB8AC3E}">
        <p14:creationId xmlns:p14="http://schemas.microsoft.com/office/powerpoint/2010/main" val="13362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49380" y="944801"/>
            <a:ext cx="11799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Číslovanie cieľov </a:t>
            </a:r>
            <a:r>
              <a:rPr lang="sk-SK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(SPG-3-22, Hlava 4)</a:t>
            </a:r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íslo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cieľu pridelené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až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rozhodnutí,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cieľ bude </a:t>
            </a:r>
            <a:r>
              <a:rPr lang="sk-S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postreľovaný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alebo bude zahrnutý do plánu palieb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3)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Prieskumné -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spravodajské informácie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 cieli 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3901480" y="1689548"/>
            <a:ext cx="44267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0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EB4766</a:t>
            </a:r>
            <a:endParaRPr lang="sk-SK" sz="10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Čiarová bublina 1 4"/>
          <p:cNvSpPr/>
          <p:nvPr/>
        </p:nvSpPr>
        <p:spPr>
          <a:xfrm>
            <a:off x="447037" y="4285127"/>
            <a:ext cx="1980000" cy="1980000"/>
          </a:xfrm>
          <a:prstGeom prst="borderCallout1">
            <a:avLst>
              <a:gd name="adj1" fmla="val -11331"/>
              <a:gd name="adj2" fmla="val 50139"/>
              <a:gd name="adj3" fmla="val -61177"/>
              <a:gd name="adj4" fmla="val 195729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Označenie krajiny</a:t>
            </a:r>
          </a:p>
          <a:p>
            <a:pPr algn="ctr"/>
            <a:endPara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k-SK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Prideľuje najvyšší veliteľ</a:t>
            </a:r>
            <a:endParaRPr lang="sk-SK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Čiarová bublina 1 9"/>
          <p:cNvSpPr/>
          <p:nvPr/>
        </p:nvSpPr>
        <p:spPr>
          <a:xfrm>
            <a:off x="2805953" y="4285128"/>
            <a:ext cx="1980000" cy="1980000"/>
          </a:xfrm>
          <a:prstGeom prst="borderCallout1">
            <a:avLst>
              <a:gd name="adj1" fmla="val -11331"/>
              <a:gd name="adj2" fmla="val 50139"/>
              <a:gd name="adj3" fmla="val -59682"/>
              <a:gd name="adj4" fmla="val 12054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Označenie zodpovednosti za cieľ</a:t>
            </a:r>
          </a:p>
          <a:p>
            <a:pPr algn="ctr"/>
            <a:endPara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k-SK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Prideľuje najvyšší veliteľ v rámci krajiny</a:t>
            </a:r>
            <a:endParaRPr lang="sk-SK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Čiarová bublina 1 10"/>
          <p:cNvSpPr/>
          <p:nvPr/>
        </p:nvSpPr>
        <p:spPr>
          <a:xfrm>
            <a:off x="5164869" y="4285127"/>
            <a:ext cx="1980000" cy="1980000"/>
          </a:xfrm>
          <a:prstGeom prst="borderCallout1">
            <a:avLst>
              <a:gd name="adj1" fmla="val -11331"/>
              <a:gd name="adj2" fmla="val 50139"/>
              <a:gd name="adj3" fmla="val -61095"/>
              <a:gd name="adj4" fmla="val 46658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Označenie jednotky ktorá bude na cieľ pôsobiť</a:t>
            </a:r>
          </a:p>
          <a:p>
            <a:pPr algn="ctr"/>
            <a:r>
              <a:rPr lang="sk-SK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 bol cieľ pridelený</a:t>
            </a:r>
            <a:endParaRPr lang="sk-SK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Čiarová bublina 1 11"/>
          <p:cNvSpPr/>
          <p:nvPr/>
        </p:nvSpPr>
        <p:spPr>
          <a:xfrm>
            <a:off x="7528106" y="4285127"/>
            <a:ext cx="1980000" cy="1980000"/>
          </a:xfrm>
          <a:prstGeom prst="borderCallout1">
            <a:avLst>
              <a:gd name="adj1" fmla="val -11331"/>
              <a:gd name="adj2" fmla="val 50139"/>
              <a:gd name="adj3" fmla="val -60850"/>
              <a:gd name="adj4" fmla="val -43033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Označenie </a:t>
            </a:r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zadávateľa cieľa</a:t>
            </a:r>
          </a:p>
          <a:p>
            <a:pPr algn="ctr"/>
            <a:endParaRPr lang="sk-SK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k-SK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Kto pridelil cieľ</a:t>
            </a:r>
            <a:endParaRPr lang="sk-SK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Čiarová bublina 1 12"/>
          <p:cNvSpPr/>
          <p:nvPr/>
        </p:nvSpPr>
        <p:spPr>
          <a:xfrm>
            <a:off x="9891343" y="4285127"/>
            <a:ext cx="1980000" cy="1980000"/>
          </a:xfrm>
          <a:prstGeom prst="borderCallout1">
            <a:avLst>
              <a:gd name="adj1" fmla="val -11331"/>
              <a:gd name="adj2" fmla="val 50139"/>
              <a:gd name="adj3" fmla="val -43997"/>
              <a:gd name="adj4" fmla="val -99714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Kódové označenie druhu cieľa</a:t>
            </a:r>
            <a:endParaRPr lang="sk-SK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ravá zložená zátvorka 14"/>
          <p:cNvSpPr/>
          <p:nvPr/>
        </p:nvSpPr>
        <p:spPr>
          <a:xfrm rot="5400000" flipV="1">
            <a:off x="7490014" y="2591783"/>
            <a:ext cx="237565" cy="1035422"/>
          </a:xfrm>
          <a:prstGeom prst="rightBrace">
            <a:avLst>
              <a:gd name="adj1" fmla="val 31604"/>
              <a:gd name="adj2" fmla="val 7364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386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589" y="85158"/>
            <a:ext cx="1218882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sk-SK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Literatúra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248" y="841791"/>
            <a:ext cx="3596434" cy="504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124248" y="5792891"/>
            <a:ext cx="3596434" cy="1055163"/>
          </a:xfrm>
          <a:prstGeom prst="rect">
            <a:avLst/>
          </a:prstGeom>
          <a:noFill/>
          <a:ln>
            <a:noFill/>
          </a:ln>
          <a:extLst/>
        </p:spPr>
        <p:txBody>
          <a:bodyPr lIns="91422" tIns="45710" rIns="91422" bIns="4571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None/>
              <a:defRPr/>
            </a:pPr>
            <a:r>
              <a:rPr lang="sk-SK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Del-1-2</a:t>
            </a:r>
          </a:p>
          <a:p>
            <a:pPr marL="0" indent="0" algn="ctr" eaLnBrk="1" hangingPunct="1">
              <a:spcBef>
                <a:spcPts val="0"/>
              </a:spcBef>
              <a:buNone/>
              <a:defRPr/>
            </a:pPr>
            <a:r>
              <a:rPr lang="sk-SK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Bojové použitie delostrelectva </a:t>
            </a:r>
          </a:p>
          <a:p>
            <a:pPr marL="0" indent="0" algn="ctr" eaLnBrk="1" hangingPunct="1">
              <a:spcBef>
                <a:spcPts val="0"/>
              </a:spcBef>
              <a:buNone/>
              <a:defRPr/>
            </a:pPr>
            <a:r>
              <a:rPr lang="sk-SK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SR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4151505" y="5881791"/>
            <a:ext cx="3609588" cy="897254"/>
          </a:xfrm>
          <a:prstGeom prst="rect">
            <a:avLst/>
          </a:prstGeom>
          <a:noFill/>
          <a:ln>
            <a:noFill/>
          </a:ln>
          <a:extLst/>
        </p:spPr>
        <p:txBody>
          <a:bodyPr lIns="91422" tIns="45710" rIns="91422" bIns="4571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None/>
              <a:defRPr/>
            </a:pPr>
            <a:r>
              <a:rPr lang="sk-SK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Del-6-3</a:t>
            </a:r>
            <a:endParaRPr lang="sk-SK" sz="2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spcBef>
                <a:spcPts val="0"/>
              </a:spcBef>
              <a:buNone/>
              <a:defRPr/>
            </a:pPr>
            <a:r>
              <a:rPr lang="sk-SK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Delostrelecký prieskum</a:t>
            </a:r>
            <a:endParaRPr lang="sk-SK" sz="2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1506" y="841791"/>
            <a:ext cx="3609587" cy="504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Obrázok 1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1917" y="841791"/>
            <a:ext cx="3617589" cy="504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8191917" y="5881791"/>
            <a:ext cx="3617588" cy="966263"/>
          </a:xfrm>
          <a:prstGeom prst="rect">
            <a:avLst/>
          </a:prstGeom>
          <a:noFill/>
          <a:ln>
            <a:noFill/>
          </a:ln>
          <a:extLst/>
        </p:spPr>
        <p:txBody>
          <a:bodyPr lIns="91422" tIns="45710" rIns="91422" bIns="45710"/>
          <a:lstStyle>
            <a:defPPr>
              <a:defRPr lang="sk-SK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None/>
              <a:defRPr sz="2000" b="1" ker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sk-SK" dirty="0"/>
              <a:t>SPG-3-22/Del Delostrelecké postupy </a:t>
            </a:r>
          </a:p>
          <a:p>
            <a:r>
              <a:rPr lang="sk-SK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5122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49380" y="944801"/>
            <a:ext cx="11799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Číslovanie cieľov </a:t>
            </a:r>
            <a:r>
              <a:rPr lang="sk-SK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(SPG-3-22, Hlava 4)</a:t>
            </a:r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Obdĺžnik 3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3)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Prieskumné -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spravodajské informácie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 cieli </a:t>
            </a:r>
          </a:p>
        </p:txBody>
      </p:sp>
      <p:pic>
        <p:nvPicPr>
          <p:cNvPr id="1026" name="Picture 2" descr="VÃ½sledok vyhÄ¾adÃ¡vania obrÃ¡zkov pre dopyt iskan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729" y="4981146"/>
            <a:ext cx="971363" cy="6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brázok 13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267259" y="5430631"/>
            <a:ext cx="1682530" cy="644970"/>
          </a:xfrm>
          <a:prstGeom prst="rect">
            <a:avLst/>
          </a:prstGeom>
        </p:spPr>
      </p:pic>
      <p:grpSp>
        <p:nvGrpSpPr>
          <p:cNvPr id="31" name="Group 497"/>
          <p:cNvGrpSpPr>
            <a:grpSpLocks/>
          </p:cNvGrpSpPr>
          <p:nvPr/>
        </p:nvGrpSpPr>
        <p:grpSpPr bwMode="auto">
          <a:xfrm>
            <a:off x="532829" y="3487852"/>
            <a:ext cx="1284040" cy="894792"/>
            <a:chOff x="2517" y="890"/>
            <a:chExt cx="864" cy="593"/>
          </a:xfrm>
          <a:solidFill>
            <a:schemeClr val="bg1">
              <a:lumMod val="75000"/>
            </a:schemeClr>
          </a:solidFill>
        </p:grpSpPr>
        <p:sp>
          <p:nvSpPr>
            <p:cNvPr id="79" name="Line 18"/>
            <p:cNvSpPr>
              <a:spLocks noChangeShapeType="1"/>
            </p:cNvSpPr>
            <p:nvPr/>
          </p:nvSpPr>
          <p:spPr bwMode="auto">
            <a:xfrm>
              <a:off x="2996" y="890"/>
              <a:ext cx="0" cy="114"/>
            </a:xfrm>
            <a:prstGeom prst="line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sk-SK">
                <a:latin typeface="Arial" panose="020B0604020202020204" pitchFamily="34" charset="0"/>
              </a:endParaRPr>
            </a:p>
          </p:txBody>
        </p:sp>
        <p:sp>
          <p:nvSpPr>
            <p:cNvPr id="80" name="Line 19"/>
            <p:cNvSpPr>
              <a:spLocks noChangeShapeType="1"/>
            </p:cNvSpPr>
            <p:nvPr/>
          </p:nvSpPr>
          <p:spPr bwMode="auto">
            <a:xfrm>
              <a:off x="2927" y="890"/>
              <a:ext cx="0" cy="114"/>
            </a:xfrm>
            <a:prstGeom prst="line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sk-SK">
                <a:latin typeface="Arial" panose="020B0604020202020204" pitchFamily="34" charset="0"/>
              </a:endParaRPr>
            </a:p>
          </p:txBody>
        </p:sp>
        <p:sp>
          <p:nvSpPr>
            <p:cNvPr id="81" name="Rectangle 15"/>
            <p:cNvSpPr>
              <a:spLocks noChangeArrowheads="1"/>
            </p:cNvSpPr>
            <p:nvPr/>
          </p:nvSpPr>
          <p:spPr bwMode="auto">
            <a:xfrm>
              <a:off x="2517" y="1004"/>
              <a:ext cx="864" cy="479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sk-SK" altLang="sk-SK">
                <a:latin typeface="Arial" panose="020B0604020202020204" pitchFamily="34" charset="0"/>
              </a:endParaRPr>
            </a:p>
          </p:txBody>
        </p:sp>
        <p:sp>
          <p:nvSpPr>
            <p:cNvPr id="82" name="AutoShape 16"/>
            <p:cNvSpPr>
              <a:spLocks noChangeArrowheads="1"/>
            </p:cNvSpPr>
            <p:nvPr/>
          </p:nvSpPr>
          <p:spPr bwMode="auto">
            <a:xfrm>
              <a:off x="2608" y="1141"/>
              <a:ext cx="707" cy="205"/>
            </a:xfrm>
            <a:prstGeom prst="flowChartTerminator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sk-SK" altLang="sk-SK">
                <a:latin typeface="Arial" panose="020B0604020202020204" pitchFamily="34" charset="0"/>
              </a:endParaRPr>
            </a:p>
          </p:txBody>
        </p:sp>
        <p:sp>
          <p:nvSpPr>
            <p:cNvPr id="83" name="Oval 17"/>
            <p:cNvSpPr>
              <a:spLocks noChangeAspect="1" noChangeArrowheads="1"/>
            </p:cNvSpPr>
            <p:nvPr/>
          </p:nvSpPr>
          <p:spPr bwMode="auto">
            <a:xfrm>
              <a:off x="2882" y="1187"/>
              <a:ext cx="113" cy="114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sk-SK" altLang="sk-SK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9" name="Skupina 128"/>
          <p:cNvGrpSpPr/>
          <p:nvPr/>
        </p:nvGrpSpPr>
        <p:grpSpPr>
          <a:xfrm>
            <a:off x="7535772" y="1683657"/>
            <a:ext cx="590800" cy="4443723"/>
            <a:chOff x="5854890" y="1733266"/>
            <a:chExt cx="590800" cy="5147084"/>
          </a:xfrm>
        </p:grpSpPr>
        <p:sp>
          <p:nvSpPr>
            <p:cNvPr id="130" name="Oblúk 129"/>
            <p:cNvSpPr/>
            <p:nvPr/>
          </p:nvSpPr>
          <p:spPr>
            <a:xfrm>
              <a:off x="5854890" y="1733266"/>
              <a:ext cx="540000" cy="540000"/>
            </a:xfrm>
            <a:prstGeom prst="arc">
              <a:avLst>
                <a:gd name="adj1" fmla="val 16200000"/>
                <a:gd name="adj2" fmla="val 5364707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1" name="Oblúk 130"/>
            <p:cNvSpPr/>
            <p:nvPr/>
          </p:nvSpPr>
          <p:spPr>
            <a:xfrm>
              <a:off x="5856886" y="2297697"/>
              <a:ext cx="540000" cy="540000"/>
            </a:xfrm>
            <a:prstGeom prst="arc">
              <a:avLst>
                <a:gd name="adj1" fmla="val 16200000"/>
                <a:gd name="adj2" fmla="val 5364707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2" name="Oblúk 131"/>
            <p:cNvSpPr/>
            <p:nvPr/>
          </p:nvSpPr>
          <p:spPr>
            <a:xfrm>
              <a:off x="5870333" y="2842892"/>
              <a:ext cx="540000" cy="540000"/>
            </a:xfrm>
            <a:prstGeom prst="arc">
              <a:avLst>
                <a:gd name="adj1" fmla="val 16200000"/>
                <a:gd name="adj2" fmla="val 5364707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3" name="Oblúk 132"/>
            <p:cNvSpPr/>
            <p:nvPr/>
          </p:nvSpPr>
          <p:spPr>
            <a:xfrm>
              <a:off x="5870773" y="3426860"/>
              <a:ext cx="540000" cy="540000"/>
            </a:xfrm>
            <a:prstGeom prst="arc">
              <a:avLst>
                <a:gd name="adj1" fmla="val 16200000"/>
                <a:gd name="adj2" fmla="val 5364707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4" name="Oblúk 133"/>
            <p:cNvSpPr/>
            <p:nvPr/>
          </p:nvSpPr>
          <p:spPr>
            <a:xfrm>
              <a:off x="5883033" y="4017178"/>
              <a:ext cx="540000" cy="540000"/>
            </a:xfrm>
            <a:prstGeom prst="arc">
              <a:avLst>
                <a:gd name="adj1" fmla="val 16200000"/>
                <a:gd name="adj2" fmla="val 5364707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5" name="Oblúk 134"/>
            <p:cNvSpPr/>
            <p:nvPr/>
          </p:nvSpPr>
          <p:spPr>
            <a:xfrm>
              <a:off x="5889383" y="4601146"/>
              <a:ext cx="540000" cy="540000"/>
            </a:xfrm>
            <a:prstGeom prst="arc">
              <a:avLst>
                <a:gd name="adj1" fmla="val 16200000"/>
                <a:gd name="adj2" fmla="val 5364707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6" name="Oblúk 135"/>
            <p:cNvSpPr/>
            <p:nvPr/>
          </p:nvSpPr>
          <p:spPr>
            <a:xfrm>
              <a:off x="5895733" y="5178764"/>
              <a:ext cx="540000" cy="540000"/>
            </a:xfrm>
            <a:prstGeom prst="arc">
              <a:avLst>
                <a:gd name="adj1" fmla="val 16200000"/>
                <a:gd name="adj2" fmla="val 5364707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7" name="Oblúk 136"/>
            <p:cNvSpPr/>
            <p:nvPr/>
          </p:nvSpPr>
          <p:spPr>
            <a:xfrm>
              <a:off x="5899780" y="5756382"/>
              <a:ext cx="540000" cy="540000"/>
            </a:xfrm>
            <a:prstGeom prst="arc">
              <a:avLst>
                <a:gd name="adj1" fmla="val 16200000"/>
                <a:gd name="adj2" fmla="val 5364707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8" name="Oblúk 137"/>
            <p:cNvSpPr/>
            <p:nvPr/>
          </p:nvSpPr>
          <p:spPr>
            <a:xfrm>
              <a:off x="5905690" y="6340350"/>
              <a:ext cx="540000" cy="540000"/>
            </a:xfrm>
            <a:prstGeom prst="arc">
              <a:avLst>
                <a:gd name="adj1" fmla="val 16200000"/>
                <a:gd name="adj2" fmla="val 5364707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139" name="Vývojový diagram: sumačný bod 138"/>
          <p:cNvSpPr/>
          <p:nvPr/>
        </p:nvSpPr>
        <p:spPr>
          <a:xfrm>
            <a:off x="7586572" y="1103550"/>
            <a:ext cx="540000" cy="540000"/>
          </a:xfrm>
          <a:prstGeom prst="flowChartSummingJunctio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0" name="Vývojový diagram: sumačný bod 139"/>
          <p:cNvSpPr/>
          <p:nvPr/>
        </p:nvSpPr>
        <p:spPr>
          <a:xfrm>
            <a:off x="7664973" y="6127380"/>
            <a:ext cx="540000" cy="540000"/>
          </a:xfrm>
          <a:prstGeom prst="flowChartSummingJunctio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1" name="Rovná spojnica 140"/>
          <p:cNvCxnSpPr>
            <a:stCxn id="139" idx="2"/>
          </p:cNvCxnSpPr>
          <p:nvPr/>
        </p:nvCxnSpPr>
        <p:spPr>
          <a:xfrm flipH="1" flipV="1">
            <a:off x="4296229" y="1320800"/>
            <a:ext cx="3240000" cy="0"/>
          </a:xfrm>
          <a:prstGeom prst="lin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Rovná spojnica 141"/>
          <p:cNvCxnSpPr>
            <a:stCxn id="140" idx="2"/>
          </p:cNvCxnSpPr>
          <p:nvPr/>
        </p:nvCxnSpPr>
        <p:spPr>
          <a:xfrm flipH="1">
            <a:off x="4374631" y="6397380"/>
            <a:ext cx="3240000" cy="0"/>
          </a:xfrm>
          <a:prstGeom prst="lin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3" name="Krát 142"/>
          <p:cNvSpPr/>
          <p:nvPr/>
        </p:nvSpPr>
        <p:spPr>
          <a:xfrm>
            <a:off x="3911058" y="1013550"/>
            <a:ext cx="360000" cy="720000"/>
          </a:xfrm>
          <a:prstGeom prst="mathMultiply">
            <a:avLst>
              <a:gd name="adj1" fmla="val 11425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4" name="Krát 143"/>
          <p:cNvSpPr/>
          <p:nvPr/>
        </p:nvSpPr>
        <p:spPr>
          <a:xfrm>
            <a:off x="4065888" y="6037380"/>
            <a:ext cx="360000" cy="720000"/>
          </a:xfrm>
          <a:prstGeom prst="mathMultiply">
            <a:avLst>
              <a:gd name="adj1" fmla="val 11425"/>
            </a:avLst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5" name="Rovná spojnica 144"/>
          <p:cNvCxnSpPr/>
          <p:nvPr/>
        </p:nvCxnSpPr>
        <p:spPr>
          <a:xfrm flipH="1">
            <a:off x="825888" y="6415731"/>
            <a:ext cx="3240000" cy="0"/>
          </a:xfrm>
          <a:prstGeom prst="lin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Rovná spojnica 145"/>
          <p:cNvCxnSpPr/>
          <p:nvPr/>
        </p:nvCxnSpPr>
        <p:spPr>
          <a:xfrm flipH="1">
            <a:off x="671058" y="1320800"/>
            <a:ext cx="3240000" cy="0"/>
          </a:xfrm>
          <a:prstGeom prst="lin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7" name="Skupina 146"/>
          <p:cNvGrpSpPr/>
          <p:nvPr/>
        </p:nvGrpSpPr>
        <p:grpSpPr>
          <a:xfrm rot="5400000">
            <a:off x="6214265" y="2481276"/>
            <a:ext cx="2160000" cy="379050"/>
            <a:chOff x="2676229" y="3063617"/>
            <a:chExt cx="3240000" cy="379050"/>
          </a:xfrm>
        </p:grpSpPr>
        <p:cxnSp>
          <p:nvCxnSpPr>
            <p:cNvPr id="148" name="Rovná spojnica 147"/>
            <p:cNvCxnSpPr/>
            <p:nvPr/>
          </p:nvCxnSpPr>
          <p:spPr>
            <a:xfrm flipH="1">
              <a:off x="2676229" y="3082667"/>
              <a:ext cx="3240000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Rovná spojnica 148"/>
            <p:cNvCxnSpPr/>
            <p:nvPr/>
          </p:nvCxnSpPr>
          <p:spPr>
            <a:xfrm rot="5400000" flipH="1">
              <a:off x="2514915" y="3262667"/>
              <a:ext cx="360000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Rovná spojnica 149"/>
            <p:cNvCxnSpPr/>
            <p:nvPr/>
          </p:nvCxnSpPr>
          <p:spPr>
            <a:xfrm rot="5400000" flipH="1">
              <a:off x="5730289" y="3243617"/>
              <a:ext cx="360000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1" name="Skupina 150"/>
          <p:cNvGrpSpPr/>
          <p:nvPr/>
        </p:nvGrpSpPr>
        <p:grpSpPr>
          <a:xfrm rot="5400000">
            <a:off x="6224135" y="4977909"/>
            <a:ext cx="2160000" cy="379050"/>
            <a:chOff x="2676229" y="3063617"/>
            <a:chExt cx="3240000" cy="379050"/>
          </a:xfrm>
        </p:grpSpPr>
        <p:cxnSp>
          <p:nvCxnSpPr>
            <p:cNvPr id="152" name="Rovná spojnica 151"/>
            <p:cNvCxnSpPr/>
            <p:nvPr/>
          </p:nvCxnSpPr>
          <p:spPr>
            <a:xfrm flipH="1">
              <a:off x="2676229" y="3082667"/>
              <a:ext cx="3240000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3" name="Rovná spojnica 152"/>
            <p:cNvCxnSpPr/>
            <p:nvPr/>
          </p:nvCxnSpPr>
          <p:spPr>
            <a:xfrm rot="5400000" flipH="1">
              <a:off x="2514915" y="3262667"/>
              <a:ext cx="360000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Rovná spojnica 153"/>
            <p:cNvCxnSpPr/>
            <p:nvPr/>
          </p:nvCxnSpPr>
          <p:spPr>
            <a:xfrm rot="5400000" flipH="1">
              <a:off x="5730289" y="3243617"/>
              <a:ext cx="360000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5" name="Rovná spojnica 154"/>
          <p:cNvCxnSpPr/>
          <p:nvPr/>
        </p:nvCxnSpPr>
        <p:spPr>
          <a:xfrm flipH="1">
            <a:off x="5994631" y="3897637"/>
            <a:ext cx="1440000" cy="0"/>
          </a:xfrm>
          <a:prstGeom prst="lin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Rovná spojnica 155"/>
          <p:cNvCxnSpPr/>
          <p:nvPr/>
        </p:nvCxnSpPr>
        <p:spPr>
          <a:xfrm flipV="1">
            <a:off x="4091058" y="1643550"/>
            <a:ext cx="0" cy="811090"/>
          </a:xfrm>
          <a:prstGeom prst="lin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Rovná spojnica 156"/>
          <p:cNvCxnSpPr/>
          <p:nvPr/>
        </p:nvCxnSpPr>
        <p:spPr>
          <a:xfrm flipV="1">
            <a:off x="4091058" y="2979073"/>
            <a:ext cx="0" cy="1912351"/>
          </a:xfrm>
          <a:prstGeom prst="lin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Rovná spojnica 157"/>
          <p:cNvCxnSpPr/>
          <p:nvPr/>
        </p:nvCxnSpPr>
        <p:spPr>
          <a:xfrm flipV="1">
            <a:off x="4065888" y="5390109"/>
            <a:ext cx="0" cy="811090"/>
          </a:xfrm>
          <a:prstGeom prst="lin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9" name="Rovná spojnica 158"/>
          <p:cNvCxnSpPr/>
          <p:nvPr/>
        </p:nvCxnSpPr>
        <p:spPr>
          <a:xfrm flipH="1">
            <a:off x="4091058" y="3924273"/>
            <a:ext cx="1440000" cy="0"/>
          </a:xfrm>
          <a:prstGeom prst="lin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0" name="BlokTextu 159"/>
          <p:cNvSpPr txBox="1"/>
          <p:nvPr/>
        </p:nvSpPr>
        <p:spPr>
          <a:xfrm>
            <a:off x="5556002" y="3591272"/>
            <a:ext cx="63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>
                <a:solidFill>
                  <a:srgbClr val="0070C0"/>
                </a:solidFill>
              </a:rPr>
              <a:t>II</a:t>
            </a:r>
            <a:endParaRPr lang="sk-SK" b="1" dirty="0">
              <a:solidFill>
                <a:srgbClr val="0070C0"/>
              </a:solidFill>
            </a:endParaRPr>
          </a:p>
        </p:txBody>
      </p:sp>
      <p:sp>
        <p:nvSpPr>
          <p:cNvPr id="161" name="BlokTextu 160"/>
          <p:cNvSpPr txBox="1"/>
          <p:nvPr/>
        </p:nvSpPr>
        <p:spPr>
          <a:xfrm rot="5400000">
            <a:off x="3788082" y="2500558"/>
            <a:ext cx="63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>
                <a:solidFill>
                  <a:srgbClr val="0070C0"/>
                </a:solidFill>
              </a:rPr>
              <a:t>II</a:t>
            </a:r>
            <a:endParaRPr lang="sk-SK" b="1" dirty="0">
              <a:solidFill>
                <a:srgbClr val="0070C0"/>
              </a:solidFill>
            </a:endParaRPr>
          </a:p>
        </p:txBody>
      </p:sp>
      <p:sp>
        <p:nvSpPr>
          <p:cNvPr id="162" name="BlokTextu 161"/>
          <p:cNvSpPr txBox="1"/>
          <p:nvPr/>
        </p:nvSpPr>
        <p:spPr>
          <a:xfrm rot="5400000">
            <a:off x="3775051" y="4884265"/>
            <a:ext cx="63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>
                <a:solidFill>
                  <a:srgbClr val="0070C0"/>
                </a:solidFill>
              </a:rPr>
              <a:t>II</a:t>
            </a:r>
            <a:endParaRPr lang="sk-SK" b="1" dirty="0">
              <a:solidFill>
                <a:srgbClr val="0070C0"/>
              </a:solidFill>
            </a:endParaRPr>
          </a:p>
        </p:txBody>
      </p:sp>
      <p:grpSp>
        <p:nvGrpSpPr>
          <p:cNvPr id="163" name="Skupina 162"/>
          <p:cNvGrpSpPr/>
          <p:nvPr/>
        </p:nvGrpSpPr>
        <p:grpSpPr>
          <a:xfrm>
            <a:off x="5377379" y="2126283"/>
            <a:ext cx="1965530" cy="1095763"/>
            <a:chOff x="4840922" y="1990956"/>
            <a:chExt cx="1965530" cy="1095763"/>
          </a:xfrm>
        </p:grpSpPr>
        <p:sp>
          <p:nvSpPr>
            <p:cNvPr id="164" name="Obdĺžnik 163"/>
            <p:cNvSpPr/>
            <p:nvPr/>
          </p:nvSpPr>
          <p:spPr>
            <a:xfrm>
              <a:off x="5177117" y="2170956"/>
              <a:ext cx="1260000" cy="720000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65" name="Rovná spojnica 164"/>
            <p:cNvCxnSpPr/>
            <p:nvPr/>
          </p:nvCxnSpPr>
          <p:spPr>
            <a:xfrm>
              <a:off x="5177117" y="2192227"/>
              <a:ext cx="1260000" cy="714492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Rovná spojnica 165"/>
            <p:cNvCxnSpPr/>
            <p:nvPr/>
          </p:nvCxnSpPr>
          <p:spPr>
            <a:xfrm flipV="1">
              <a:off x="5177117" y="2192227"/>
              <a:ext cx="1260000" cy="698729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7" name="Ovál 166"/>
            <p:cNvSpPr/>
            <p:nvPr/>
          </p:nvSpPr>
          <p:spPr>
            <a:xfrm>
              <a:off x="5357117" y="2265098"/>
              <a:ext cx="900000" cy="540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68" name="Rovná spojnica 167"/>
            <p:cNvCxnSpPr/>
            <p:nvPr/>
          </p:nvCxnSpPr>
          <p:spPr>
            <a:xfrm flipV="1">
              <a:off x="5735080" y="1990956"/>
              <a:ext cx="0" cy="180000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9" name="Rovná spojnica 168"/>
            <p:cNvCxnSpPr/>
            <p:nvPr/>
          </p:nvCxnSpPr>
          <p:spPr>
            <a:xfrm flipV="1">
              <a:off x="5844617" y="1990956"/>
              <a:ext cx="0" cy="180000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0" name="BlokTextu 169"/>
            <p:cNvSpPr txBox="1"/>
            <p:nvPr/>
          </p:nvSpPr>
          <p:spPr>
            <a:xfrm>
              <a:off x="4840922" y="2717387"/>
              <a:ext cx="425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sk-SK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BlokTextu 170"/>
            <p:cNvSpPr txBox="1"/>
            <p:nvPr/>
          </p:nvSpPr>
          <p:spPr>
            <a:xfrm>
              <a:off x="6405104" y="2707574"/>
              <a:ext cx="40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sk-SK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2" name="Skupina 171"/>
          <p:cNvGrpSpPr/>
          <p:nvPr/>
        </p:nvGrpSpPr>
        <p:grpSpPr>
          <a:xfrm>
            <a:off x="4991074" y="4722913"/>
            <a:ext cx="2060223" cy="1095763"/>
            <a:chOff x="4746229" y="1990956"/>
            <a:chExt cx="2060223" cy="1095763"/>
          </a:xfrm>
        </p:grpSpPr>
        <p:sp>
          <p:nvSpPr>
            <p:cNvPr id="173" name="Obdĺžnik 172"/>
            <p:cNvSpPr/>
            <p:nvPr/>
          </p:nvSpPr>
          <p:spPr>
            <a:xfrm>
              <a:off x="5177117" y="2170956"/>
              <a:ext cx="1260000" cy="720000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74" name="Rovná spojnica 173"/>
            <p:cNvCxnSpPr/>
            <p:nvPr/>
          </p:nvCxnSpPr>
          <p:spPr>
            <a:xfrm>
              <a:off x="5177117" y="2192227"/>
              <a:ext cx="1260000" cy="714492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Rovná spojnica 174"/>
            <p:cNvCxnSpPr/>
            <p:nvPr/>
          </p:nvCxnSpPr>
          <p:spPr>
            <a:xfrm flipV="1">
              <a:off x="5177117" y="2192227"/>
              <a:ext cx="1260000" cy="698729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6" name="Ovál 175"/>
            <p:cNvSpPr/>
            <p:nvPr/>
          </p:nvSpPr>
          <p:spPr>
            <a:xfrm>
              <a:off x="5357117" y="2265098"/>
              <a:ext cx="900000" cy="540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77" name="Rovná spojnica 176"/>
            <p:cNvCxnSpPr/>
            <p:nvPr/>
          </p:nvCxnSpPr>
          <p:spPr>
            <a:xfrm flipV="1">
              <a:off x="5735080" y="1990956"/>
              <a:ext cx="0" cy="180000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Rovná spojnica 177"/>
            <p:cNvCxnSpPr/>
            <p:nvPr/>
          </p:nvCxnSpPr>
          <p:spPr>
            <a:xfrm flipV="1">
              <a:off x="5844617" y="1990956"/>
              <a:ext cx="0" cy="180000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9" name="BlokTextu 178"/>
            <p:cNvSpPr txBox="1"/>
            <p:nvPr/>
          </p:nvSpPr>
          <p:spPr>
            <a:xfrm>
              <a:off x="4746229" y="2717387"/>
              <a:ext cx="520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sk-SK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BlokTextu 179"/>
            <p:cNvSpPr txBox="1"/>
            <p:nvPr/>
          </p:nvSpPr>
          <p:spPr>
            <a:xfrm>
              <a:off x="6405104" y="2707574"/>
              <a:ext cx="40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sk-SK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Skupina 180"/>
          <p:cNvGrpSpPr/>
          <p:nvPr/>
        </p:nvGrpSpPr>
        <p:grpSpPr>
          <a:xfrm>
            <a:off x="146152" y="1758401"/>
            <a:ext cx="2386668" cy="1095763"/>
            <a:chOff x="274397" y="2886839"/>
            <a:chExt cx="2386668" cy="1095763"/>
          </a:xfrm>
        </p:grpSpPr>
        <p:grpSp>
          <p:nvGrpSpPr>
            <p:cNvPr id="182" name="Skupina 181"/>
            <p:cNvGrpSpPr/>
            <p:nvPr/>
          </p:nvGrpSpPr>
          <p:grpSpPr>
            <a:xfrm>
              <a:off x="274397" y="2886839"/>
              <a:ext cx="2112060" cy="1095763"/>
              <a:chOff x="4694392" y="1990956"/>
              <a:chExt cx="2112060" cy="1095763"/>
            </a:xfrm>
          </p:grpSpPr>
          <p:sp>
            <p:nvSpPr>
              <p:cNvPr id="184" name="Obdĺžnik 183"/>
              <p:cNvSpPr/>
              <p:nvPr/>
            </p:nvSpPr>
            <p:spPr>
              <a:xfrm>
                <a:off x="5177117" y="2170956"/>
                <a:ext cx="1260000" cy="720000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cxnSp>
            <p:nvCxnSpPr>
              <p:cNvPr id="185" name="Rovná spojnica 184"/>
              <p:cNvCxnSpPr/>
              <p:nvPr/>
            </p:nvCxnSpPr>
            <p:spPr>
              <a:xfrm>
                <a:off x="5177117" y="2192227"/>
                <a:ext cx="1260000" cy="714492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6" name="Rovná spojnica 185"/>
              <p:cNvCxnSpPr/>
              <p:nvPr/>
            </p:nvCxnSpPr>
            <p:spPr>
              <a:xfrm flipV="1">
                <a:off x="5177117" y="2192227"/>
                <a:ext cx="1260000" cy="698729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7" name="Ovál 186"/>
              <p:cNvSpPr/>
              <p:nvPr/>
            </p:nvSpPr>
            <p:spPr>
              <a:xfrm>
                <a:off x="5357117" y="2265098"/>
                <a:ext cx="900000" cy="540000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cxnSp>
            <p:nvCxnSpPr>
              <p:cNvPr id="188" name="Rovná spojnica 187"/>
              <p:cNvCxnSpPr/>
              <p:nvPr/>
            </p:nvCxnSpPr>
            <p:spPr>
              <a:xfrm flipV="1">
                <a:off x="5735080" y="1990956"/>
                <a:ext cx="0" cy="18000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9" name="Rovná spojnica 188"/>
              <p:cNvCxnSpPr/>
              <p:nvPr/>
            </p:nvCxnSpPr>
            <p:spPr>
              <a:xfrm flipV="1">
                <a:off x="5844617" y="1990956"/>
                <a:ext cx="0" cy="18000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0" name="BlokTextu 189"/>
              <p:cNvSpPr txBox="1"/>
              <p:nvPr/>
            </p:nvSpPr>
            <p:spPr>
              <a:xfrm>
                <a:off x="4694392" y="2717387"/>
                <a:ext cx="571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k-SK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sk-SK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BlokTextu 190"/>
              <p:cNvSpPr txBox="1"/>
              <p:nvPr/>
            </p:nvSpPr>
            <p:spPr>
              <a:xfrm>
                <a:off x="6405104" y="2707574"/>
                <a:ext cx="401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sk-SK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3" name="BlokTextu 182"/>
            <p:cNvSpPr txBox="1"/>
            <p:nvPr/>
          </p:nvSpPr>
          <p:spPr>
            <a:xfrm>
              <a:off x="2002806" y="2987628"/>
              <a:ext cx="658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</a:t>
              </a:r>
              <a:endParaRPr lang="sk-SK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2" name="Voľný tvar 191"/>
          <p:cNvSpPr/>
          <p:nvPr/>
        </p:nvSpPr>
        <p:spPr>
          <a:xfrm>
            <a:off x="48121" y="1422789"/>
            <a:ext cx="2460912" cy="1981658"/>
          </a:xfrm>
          <a:custGeom>
            <a:avLst/>
            <a:gdLst>
              <a:gd name="connsiteX0" fmla="*/ 504328 w 2629166"/>
              <a:gd name="connsiteY0" fmla="*/ 44061 h 1981658"/>
              <a:gd name="connsiteX1" fmla="*/ 999628 w 2629166"/>
              <a:gd name="connsiteY1" fmla="*/ 44061 h 1981658"/>
              <a:gd name="connsiteX2" fmla="*/ 2142628 w 2629166"/>
              <a:gd name="connsiteY2" fmla="*/ 386961 h 1981658"/>
              <a:gd name="connsiteX3" fmla="*/ 2618878 w 2629166"/>
              <a:gd name="connsiteY3" fmla="*/ 672711 h 1981658"/>
              <a:gd name="connsiteX4" fmla="*/ 2428378 w 2629166"/>
              <a:gd name="connsiteY4" fmla="*/ 1263261 h 1981658"/>
              <a:gd name="connsiteX5" fmla="*/ 1952128 w 2629166"/>
              <a:gd name="connsiteY5" fmla="*/ 1663311 h 1981658"/>
              <a:gd name="connsiteX6" fmla="*/ 1247278 w 2629166"/>
              <a:gd name="connsiteY6" fmla="*/ 1968111 h 1981658"/>
              <a:gd name="connsiteX7" fmla="*/ 504328 w 2629166"/>
              <a:gd name="connsiteY7" fmla="*/ 1891911 h 1981658"/>
              <a:gd name="connsiteX8" fmla="*/ 104278 w 2629166"/>
              <a:gd name="connsiteY8" fmla="*/ 1568061 h 1981658"/>
              <a:gd name="connsiteX9" fmla="*/ 9028 w 2629166"/>
              <a:gd name="connsiteY9" fmla="*/ 939411 h 1981658"/>
              <a:gd name="connsiteX10" fmla="*/ 275728 w 2629166"/>
              <a:gd name="connsiteY10" fmla="*/ 406011 h 1981658"/>
              <a:gd name="connsiteX11" fmla="*/ 504328 w 2629166"/>
              <a:gd name="connsiteY11" fmla="*/ 44061 h 1981658"/>
              <a:gd name="connsiteX0" fmla="*/ 504328 w 2619785"/>
              <a:gd name="connsiteY0" fmla="*/ 44061 h 1981658"/>
              <a:gd name="connsiteX1" fmla="*/ 999628 w 2619785"/>
              <a:gd name="connsiteY1" fmla="*/ 44061 h 1981658"/>
              <a:gd name="connsiteX2" fmla="*/ 2142628 w 2619785"/>
              <a:gd name="connsiteY2" fmla="*/ 386961 h 1981658"/>
              <a:gd name="connsiteX3" fmla="*/ 2618878 w 2619785"/>
              <a:gd name="connsiteY3" fmla="*/ 672711 h 1981658"/>
              <a:gd name="connsiteX4" fmla="*/ 2254207 w 2619785"/>
              <a:gd name="connsiteY4" fmla="*/ 1103604 h 1981658"/>
              <a:gd name="connsiteX5" fmla="*/ 1952128 w 2619785"/>
              <a:gd name="connsiteY5" fmla="*/ 1663311 h 1981658"/>
              <a:gd name="connsiteX6" fmla="*/ 1247278 w 2619785"/>
              <a:gd name="connsiteY6" fmla="*/ 1968111 h 1981658"/>
              <a:gd name="connsiteX7" fmla="*/ 504328 w 2619785"/>
              <a:gd name="connsiteY7" fmla="*/ 1891911 h 1981658"/>
              <a:gd name="connsiteX8" fmla="*/ 104278 w 2619785"/>
              <a:gd name="connsiteY8" fmla="*/ 1568061 h 1981658"/>
              <a:gd name="connsiteX9" fmla="*/ 9028 w 2619785"/>
              <a:gd name="connsiteY9" fmla="*/ 939411 h 1981658"/>
              <a:gd name="connsiteX10" fmla="*/ 275728 w 2619785"/>
              <a:gd name="connsiteY10" fmla="*/ 406011 h 1981658"/>
              <a:gd name="connsiteX11" fmla="*/ 504328 w 2619785"/>
              <a:gd name="connsiteY11" fmla="*/ 44061 h 1981658"/>
              <a:gd name="connsiteX0" fmla="*/ 504328 w 2460912"/>
              <a:gd name="connsiteY0" fmla="*/ 44061 h 1981658"/>
              <a:gd name="connsiteX1" fmla="*/ 999628 w 2460912"/>
              <a:gd name="connsiteY1" fmla="*/ 44061 h 1981658"/>
              <a:gd name="connsiteX2" fmla="*/ 2142628 w 2460912"/>
              <a:gd name="connsiteY2" fmla="*/ 386961 h 1981658"/>
              <a:gd name="connsiteX3" fmla="*/ 2459221 w 2460912"/>
              <a:gd name="connsiteY3" fmla="*/ 614654 h 1981658"/>
              <a:gd name="connsiteX4" fmla="*/ 2254207 w 2460912"/>
              <a:gd name="connsiteY4" fmla="*/ 1103604 h 1981658"/>
              <a:gd name="connsiteX5" fmla="*/ 1952128 w 2460912"/>
              <a:gd name="connsiteY5" fmla="*/ 1663311 h 1981658"/>
              <a:gd name="connsiteX6" fmla="*/ 1247278 w 2460912"/>
              <a:gd name="connsiteY6" fmla="*/ 1968111 h 1981658"/>
              <a:gd name="connsiteX7" fmla="*/ 504328 w 2460912"/>
              <a:gd name="connsiteY7" fmla="*/ 1891911 h 1981658"/>
              <a:gd name="connsiteX8" fmla="*/ 104278 w 2460912"/>
              <a:gd name="connsiteY8" fmla="*/ 1568061 h 1981658"/>
              <a:gd name="connsiteX9" fmla="*/ 9028 w 2460912"/>
              <a:gd name="connsiteY9" fmla="*/ 939411 h 1981658"/>
              <a:gd name="connsiteX10" fmla="*/ 275728 w 2460912"/>
              <a:gd name="connsiteY10" fmla="*/ 406011 h 1981658"/>
              <a:gd name="connsiteX11" fmla="*/ 504328 w 2460912"/>
              <a:gd name="connsiteY11" fmla="*/ 44061 h 198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60912" h="1981658">
                <a:moveTo>
                  <a:pt x="504328" y="44061"/>
                </a:moveTo>
                <a:cubicBezTo>
                  <a:pt x="624978" y="-16264"/>
                  <a:pt x="726578" y="-13089"/>
                  <a:pt x="999628" y="44061"/>
                </a:cubicBezTo>
                <a:cubicBezTo>
                  <a:pt x="1272678" y="101211"/>
                  <a:pt x="1899363" y="291862"/>
                  <a:pt x="2142628" y="386961"/>
                </a:cubicBezTo>
                <a:cubicBezTo>
                  <a:pt x="2385893" y="482060"/>
                  <a:pt x="2440625" y="495214"/>
                  <a:pt x="2459221" y="614654"/>
                </a:cubicBezTo>
                <a:cubicBezTo>
                  <a:pt x="2477818" y="734095"/>
                  <a:pt x="2338723" y="928828"/>
                  <a:pt x="2254207" y="1103604"/>
                </a:cubicBezTo>
                <a:cubicBezTo>
                  <a:pt x="2169691" y="1278380"/>
                  <a:pt x="2119950" y="1519226"/>
                  <a:pt x="1952128" y="1663311"/>
                </a:cubicBezTo>
                <a:cubicBezTo>
                  <a:pt x="1784306" y="1807396"/>
                  <a:pt x="1488578" y="1930011"/>
                  <a:pt x="1247278" y="1968111"/>
                </a:cubicBezTo>
                <a:cubicBezTo>
                  <a:pt x="1005978" y="2006211"/>
                  <a:pt x="694828" y="1958586"/>
                  <a:pt x="504328" y="1891911"/>
                </a:cubicBezTo>
                <a:cubicBezTo>
                  <a:pt x="313828" y="1825236"/>
                  <a:pt x="186828" y="1726811"/>
                  <a:pt x="104278" y="1568061"/>
                </a:cubicBezTo>
                <a:cubicBezTo>
                  <a:pt x="21728" y="1409311"/>
                  <a:pt x="-19547" y="1133086"/>
                  <a:pt x="9028" y="939411"/>
                </a:cubicBezTo>
                <a:cubicBezTo>
                  <a:pt x="37603" y="745736"/>
                  <a:pt x="186828" y="558411"/>
                  <a:pt x="275728" y="406011"/>
                </a:cubicBezTo>
                <a:cubicBezTo>
                  <a:pt x="364628" y="253611"/>
                  <a:pt x="383678" y="104386"/>
                  <a:pt x="504328" y="44061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93" name="Skupina 192"/>
          <p:cNvGrpSpPr/>
          <p:nvPr/>
        </p:nvGrpSpPr>
        <p:grpSpPr>
          <a:xfrm>
            <a:off x="2423896" y="1451519"/>
            <a:ext cx="1572204" cy="2063104"/>
            <a:chOff x="1049036" y="3899370"/>
            <a:chExt cx="1572204" cy="2063104"/>
          </a:xfrm>
        </p:grpSpPr>
        <p:grpSp>
          <p:nvGrpSpPr>
            <p:cNvPr id="194" name="Skupina 193"/>
            <p:cNvGrpSpPr/>
            <p:nvPr/>
          </p:nvGrpSpPr>
          <p:grpSpPr>
            <a:xfrm>
              <a:off x="1049036" y="3899370"/>
              <a:ext cx="1572204" cy="2063104"/>
              <a:chOff x="1049036" y="3899370"/>
              <a:chExt cx="1572204" cy="2063104"/>
            </a:xfrm>
          </p:grpSpPr>
          <p:grpSp>
            <p:nvGrpSpPr>
              <p:cNvPr id="196" name="Skupina 195"/>
              <p:cNvGrpSpPr/>
              <p:nvPr/>
            </p:nvGrpSpPr>
            <p:grpSpPr>
              <a:xfrm>
                <a:off x="1049036" y="3899370"/>
                <a:ext cx="1572204" cy="1206716"/>
                <a:chOff x="1049036" y="3899370"/>
                <a:chExt cx="1572204" cy="1206716"/>
              </a:xfrm>
            </p:grpSpPr>
            <p:grpSp>
              <p:nvGrpSpPr>
                <p:cNvPr id="198" name="Skupina 197"/>
                <p:cNvGrpSpPr/>
                <p:nvPr/>
              </p:nvGrpSpPr>
              <p:grpSpPr>
                <a:xfrm>
                  <a:off x="1049036" y="4190323"/>
                  <a:ext cx="1572204" cy="915763"/>
                  <a:chOff x="4864913" y="2170956"/>
                  <a:chExt cx="1572204" cy="915763"/>
                </a:xfrm>
              </p:grpSpPr>
              <p:sp>
                <p:nvSpPr>
                  <p:cNvPr id="200" name="Obdĺžnik 199"/>
                  <p:cNvSpPr/>
                  <p:nvPr/>
                </p:nvSpPr>
                <p:spPr>
                  <a:xfrm>
                    <a:off x="5177117" y="2170956"/>
                    <a:ext cx="1260000" cy="720000"/>
                  </a:xfrm>
                  <a:prstGeom prst="rect">
                    <a:avLst/>
                  </a:prstGeom>
                  <a:solidFill>
                    <a:srgbClr val="00B0F0"/>
                  </a:solidFill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k-SK"/>
                  </a:p>
                </p:txBody>
              </p:sp>
              <p:cxnSp>
                <p:nvCxnSpPr>
                  <p:cNvPr id="201" name="Rovná spojnica 200"/>
                  <p:cNvCxnSpPr/>
                  <p:nvPr/>
                </p:nvCxnSpPr>
                <p:spPr>
                  <a:xfrm>
                    <a:off x="5177117" y="2192227"/>
                    <a:ext cx="1260000" cy="714492"/>
                  </a:xfrm>
                  <a:prstGeom prst="line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02" name="Rovná spojnica 201"/>
                  <p:cNvCxnSpPr/>
                  <p:nvPr/>
                </p:nvCxnSpPr>
                <p:spPr>
                  <a:xfrm flipV="1">
                    <a:off x="5177117" y="2192227"/>
                    <a:ext cx="1260000" cy="698729"/>
                  </a:xfrm>
                  <a:prstGeom prst="line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203" name="Ovál 202"/>
                  <p:cNvSpPr/>
                  <p:nvPr/>
                </p:nvSpPr>
                <p:spPr>
                  <a:xfrm>
                    <a:off x="5357117" y="2265098"/>
                    <a:ext cx="900000" cy="540000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k-SK"/>
                  </a:p>
                </p:txBody>
              </p:sp>
              <p:sp>
                <p:nvSpPr>
                  <p:cNvPr id="204" name="BlokTextu 203"/>
                  <p:cNvSpPr txBox="1"/>
                  <p:nvPr/>
                </p:nvSpPr>
                <p:spPr>
                  <a:xfrm>
                    <a:off x="4864913" y="2717387"/>
                    <a:ext cx="4013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sk-SK" b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9" name="BlokTextu 198"/>
                <p:cNvSpPr txBox="1"/>
                <p:nvPr/>
              </p:nvSpPr>
              <p:spPr>
                <a:xfrm>
                  <a:off x="1784676" y="3899370"/>
                  <a:ext cx="4013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b="1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X</a:t>
                  </a:r>
                </a:p>
              </p:txBody>
            </p:sp>
          </p:grpSp>
          <p:cxnSp>
            <p:nvCxnSpPr>
              <p:cNvPr id="197" name="Rovná spojnica 196"/>
              <p:cNvCxnSpPr>
                <a:stCxn id="200" idx="1"/>
              </p:cNvCxnSpPr>
              <p:nvPr/>
            </p:nvCxnSpPr>
            <p:spPr>
              <a:xfrm flipH="1">
                <a:off x="1329612" y="4550323"/>
                <a:ext cx="31628" cy="1412151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5" name="BlokTextu 194"/>
            <p:cNvSpPr txBox="1"/>
            <p:nvPr/>
          </p:nvSpPr>
          <p:spPr>
            <a:xfrm>
              <a:off x="1557679" y="4840228"/>
              <a:ext cx="89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MAIN</a:t>
              </a:r>
              <a:endParaRPr lang="sk-SK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7" name="Voľný tvar 216"/>
          <p:cNvSpPr/>
          <p:nvPr/>
        </p:nvSpPr>
        <p:spPr>
          <a:xfrm>
            <a:off x="933531" y="4585273"/>
            <a:ext cx="2230323" cy="1672765"/>
          </a:xfrm>
          <a:custGeom>
            <a:avLst/>
            <a:gdLst>
              <a:gd name="connsiteX0" fmla="*/ 504328 w 2629166"/>
              <a:gd name="connsiteY0" fmla="*/ 44061 h 1981658"/>
              <a:gd name="connsiteX1" fmla="*/ 999628 w 2629166"/>
              <a:gd name="connsiteY1" fmla="*/ 44061 h 1981658"/>
              <a:gd name="connsiteX2" fmla="*/ 2142628 w 2629166"/>
              <a:gd name="connsiteY2" fmla="*/ 386961 h 1981658"/>
              <a:gd name="connsiteX3" fmla="*/ 2618878 w 2629166"/>
              <a:gd name="connsiteY3" fmla="*/ 672711 h 1981658"/>
              <a:gd name="connsiteX4" fmla="*/ 2428378 w 2629166"/>
              <a:gd name="connsiteY4" fmla="*/ 1263261 h 1981658"/>
              <a:gd name="connsiteX5" fmla="*/ 1952128 w 2629166"/>
              <a:gd name="connsiteY5" fmla="*/ 1663311 h 1981658"/>
              <a:gd name="connsiteX6" fmla="*/ 1247278 w 2629166"/>
              <a:gd name="connsiteY6" fmla="*/ 1968111 h 1981658"/>
              <a:gd name="connsiteX7" fmla="*/ 504328 w 2629166"/>
              <a:gd name="connsiteY7" fmla="*/ 1891911 h 1981658"/>
              <a:gd name="connsiteX8" fmla="*/ 104278 w 2629166"/>
              <a:gd name="connsiteY8" fmla="*/ 1568061 h 1981658"/>
              <a:gd name="connsiteX9" fmla="*/ 9028 w 2629166"/>
              <a:gd name="connsiteY9" fmla="*/ 939411 h 1981658"/>
              <a:gd name="connsiteX10" fmla="*/ 275728 w 2629166"/>
              <a:gd name="connsiteY10" fmla="*/ 406011 h 1981658"/>
              <a:gd name="connsiteX11" fmla="*/ 504328 w 2629166"/>
              <a:gd name="connsiteY11" fmla="*/ 44061 h 1981658"/>
              <a:gd name="connsiteX0" fmla="*/ 510124 w 2634962"/>
              <a:gd name="connsiteY0" fmla="*/ 44061 h 1968281"/>
              <a:gd name="connsiteX1" fmla="*/ 1005424 w 2634962"/>
              <a:gd name="connsiteY1" fmla="*/ 44061 h 1968281"/>
              <a:gd name="connsiteX2" fmla="*/ 2148424 w 2634962"/>
              <a:gd name="connsiteY2" fmla="*/ 386961 h 1968281"/>
              <a:gd name="connsiteX3" fmla="*/ 2624674 w 2634962"/>
              <a:gd name="connsiteY3" fmla="*/ 672711 h 1968281"/>
              <a:gd name="connsiteX4" fmla="*/ 2434174 w 2634962"/>
              <a:gd name="connsiteY4" fmla="*/ 1263261 h 1968281"/>
              <a:gd name="connsiteX5" fmla="*/ 1957924 w 2634962"/>
              <a:gd name="connsiteY5" fmla="*/ 1663311 h 1968281"/>
              <a:gd name="connsiteX6" fmla="*/ 1253074 w 2634962"/>
              <a:gd name="connsiteY6" fmla="*/ 1968111 h 1968281"/>
              <a:gd name="connsiteX7" fmla="*/ 737296 w 2634962"/>
              <a:gd name="connsiteY7" fmla="*/ 1622969 h 1968281"/>
              <a:gd name="connsiteX8" fmla="*/ 110074 w 2634962"/>
              <a:gd name="connsiteY8" fmla="*/ 1568061 h 1968281"/>
              <a:gd name="connsiteX9" fmla="*/ 14824 w 2634962"/>
              <a:gd name="connsiteY9" fmla="*/ 939411 h 1968281"/>
              <a:gd name="connsiteX10" fmla="*/ 281524 w 2634962"/>
              <a:gd name="connsiteY10" fmla="*/ 406011 h 1968281"/>
              <a:gd name="connsiteX11" fmla="*/ 510124 w 2634962"/>
              <a:gd name="connsiteY11" fmla="*/ 44061 h 1968281"/>
              <a:gd name="connsiteX0" fmla="*/ 498216 w 2623054"/>
              <a:gd name="connsiteY0" fmla="*/ 44061 h 1968281"/>
              <a:gd name="connsiteX1" fmla="*/ 993516 w 2623054"/>
              <a:gd name="connsiteY1" fmla="*/ 44061 h 1968281"/>
              <a:gd name="connsiteX2" fmla="*/ 2136516 w 2623054"/>
              <a:gd name="connsiteY2" fmla="*/ 386961 h 1968281"/>
              <a:gd name="connsiteX3" fmla="*/ 2612766 w 2623054"/>
              <a:gd name="connsiteY3" fmla="*/ 672711 h 1968281"/>
              <a:gd name="connsiteX4" fmla="*/ 2422266 w 2623054"/>
              <a:gd name="connsiteY4" fmla="*/ 1263261 h 1968281"/>
              <a:gd name="connsiteX5" fmla="*/ 1946016 w 2623054"/>
              <a:gd name="connsiteY5" fmla="*/ 1663311 h 1968281"/>
              <a:gd name="connsiteX6" fmla="*/ 1241166 w 2623054"/>
              <a:gd name="connsiteY6" fmla="*/ 1968111 h 1968281"/>
              <a:gd name="connsiteX7" fmla="*/ 725388 w 2623054"/>
              <a:gd name="connsiteY7" fmla="*/ 1622969 h 1968281"/>
              <a:gd name="connsiteX8" fmla="*/ 282744 w 2623054"/>
              <a:gd name="connsiteY8" fmla="*/ 1245332 h 1968281"/>
              <a:gd name="connsiteX9" fmla="*/ 2916 w 2623054"/>
              <a:gd name="connsiteY9" fmla="*/ 939411 h 1968281"/>
              <a:gd name="connsiteX10" fmla="*/ 269616 w 2623054"/>
              <a:gd name="connsiteY10" fmla="*/ 406011 h 1968281"/>
              <a:gd name="connsiteX11" fmla="*/ 498216 w 2623054"/>
              <a:gd name="connsiteY11" fmla="*/ 44061 h 1968281"/>
              <a:gd name="connsiteX0" fmla="*/ 230085 w 2354923"/>
              <a:gd name="connsiteY0" fmla="*/ 44061 h 1968281"/>
              <a:gd name="connsiteX1" fmla="*/ 725385 w 2354923"/>
              <a:gd name="connsiteY1" fmla="*/ 44061 h 1968281"/>
              <a:gd name="connsiteX2" fmla="*/ 1868385 w 2354923"/>
              <a:gd name="connsiteY2" fmla="*/ 386961 h 1968281"/>
              <a:gd name="connsiteX3" fmla="*/ 2344635 w 2354923"/>
              <a:gd name="connsiteY3" fmla="*/ 672711 h 1968281"/>
              <a:gd name="connsiteX4" fmla="*/ 2154135 w 2354923"/>
              <a:gd name="connsiteY4" fmla="*/ 1263261 h 1968281"/>
              <a:gd name="connsiteX5" fmla="*/ 1677885 w 2354923"/>
              <a:gd name="connsiteY5" fmla="*/ 1663311 h 1968281"/>
              <a:gd name="connsiteX6" fmla="*/ 973035 w 2354923"/>
              <a:gd name="connsiteY6" fmla="*/ 1968111 h 1968281"/>
              <a:gd name="connsiteX7" fmla="*/ 457257 w 2354923"/>
              <a:gd name="connsiteY7" fmla="*/ 1622969 h 1968281"/>
              <a:gd name="connsiteX8" fmla="*/ 14613 w 2354923"/>
              <a:gd name="connsiteY8" fmla="*/ 1245332 h 1968281"/>
              <a:gd name="connsiteX9" fmla="*/ 118139 w 2354923"/>
              <a:gd name="connsiteY9" fmla="*/ 885622 h 1968281"/>
              <a:gd name="connsiteX10" fmla="*/ 1485 w 2354923"/>
              <a:gd name="connsiteY10" fmla="*/ 406011 h 1968281"/>
              <a:gd name="connsiteX11" fmla="*/ 230085 w 2354923"/>
              <a:gd name="connsiteY11" fmla="*/ 44061 h 1968281"/>
              <a:gd name="connsiteX0" fmla="*/ 230085 w 2354923"/>
              <a:gd name="connsiteY0" fmla="*/ 44061 h 1671336"/>
              <a:gd name="connsiteX1" fmla="*/ 725385 w 2354923"/>
              <a:gd name="connsiteY1" fmla="*/ 44061 h 1671336"/>
              <a:gd name="connsiteX2" fmla="*/ 1868385 w 2354923"/>
              <a:gd name="connsiteY2" fmla="*/ 386961 h 1671336"/>
              <a:gd name="connsiteX3" fmla="*/ 2344635 w 2354923"/>
              <a:gd name="connsiteY3" fmla="*/ 672711 h 1671336"/>
              <a:gd name="connsiteX4" fmla="*/ 2154135 w 2354923"/>
              <a:gd name="connsiteY4" fmla="*/ 1263261 h 1671336"/>
              <a:gd name="connsiteX5" fmla="*/ 1677885 w 2354923"/>
              <a:gd name="connsiteY5" fmla="*/ 1663311 h 1671336"/>
              <a:gd name="connsiteX6" fmla="*/ 1072422 w 2354923"/>
              <a:gd name="connsiteY6" fmla="*/ 1537805 h 1671336"/>
              <a:gd name="connsiteX7" fmla="*/ 457257 w 2354923"/>
              <a:gd name="connsiteY7" fmla="*/ 1622969 h 1671336"/>
              <a:gd name="connsiteX8" fmla="*/ 14613 w 2354923"/>
              <a:gd name="connsiteY8" fmla="*/ 1245332 h 1671336"/>
              <a:gd name="connsiteX9" fmla="*/ 118139 w 2354923"/>
              <a:gd name="connsiteY9" fmla="*/ 885622 h 1671336"/>
              <a:gd name="connsiteX10" fmla="*/ 1485 w 2354923"/>
              <a:gd name="connsiteY10" fmla="*/ 406011 h 1671336"/>
              <a:gd name="connsiteX11" fmla="*/ 230085 w 2354923"/>
              <a:gd name="connsiteY11" fmla="*/ 44061 h 1671336"/>
              <a:gd name="connsiteX0" fmla="*/ 230085 w 2354923"/>
              <a:gd name="connsiteY0" fmla="*/ 44061 h 1672765"/>
              <a:gd name="connsiteX1" fmla="*/ 725385 w 2354923"/>
              <a:gd name="connsiteY1" fmla="*/ 44061 h 1672765"/>
              <a:gd name="connsiteX2" fmla="*/ 1868385 w 2354923"/>
              <a:gd name="connsiteY2" fmla="*/ 386961 h 1672765"/>
              <a:gd name="connsiteX3" fmla="*/ 2344635 w 2354923"/>
              <a:gd name="connsiteY3" fmla="*/ 672711 h 1672765"/>
              <a:gd name="connsiteX4" fmla="*/ 2154135 w 2354923"/>
              <a:gd name="connsiteY4" fmla="*/ 1263261 h 1672765"/>
              <a:gd name="connsiteX5" fmla="*/ 1677885 w 2354923"/>
              <a:gd name="connsiteY5" fmla="*/ 1663311 h 1672765"/>
              <a:gd name="connsiteX6" fmla="*/ 1072422 w 2354923"/>
              <a:gd name="connsiteY6" fmla="*/ 1537805 h 1672765"/>
              <a:gd name="connsiteX7" fmla="*/ 428859 w 2354923"/>
              <a:gd name="connsiteY7" fmla="*/ 1434711 h 1672765"/>
              <a:gd name="connsiteX8" fmla="*/ 14613 w 2354923"/>
              <a:gd name="connsiteY8" fmla="*/ 1245332 h 1672765"/>
              <a:gd name="connsiteX9" fmla="*/ 118139 w 2354923"/>
              <a:gd name="connsiteY9" fmla="*/ 885622 h 1672765"/>
              <a:gd name="connsiteX10" fmla="*/ 1485 w 2354923"/>
              <a:gd name="connsiteY10" fmla="*/ 406011 h 1672765"/>
              <a:gd name="connsiteX11" fmla="*/ 230085 w 2354923"/>
              <a:gd name="connsiteY11" fmla="*/ 44061 h 167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54923" h="1672765">
                <a:moveTo>
                  <a:pt x="230085" y="44061"/>
                </a:moveTo>
                <a:cubicBezTo>
                  <a:pt x="350735" y="-16264"/>
                  <a:pt x="452335" y="-13089"/>
                  <a:pt x="725385" y="44061"/>
                </a:cubicBezTo>
                <a:cubicBezTo>
                  <a:pt x="998435" y="101211"/>
                  <a:pt x="1598510" y="282186"/>
                  <a:pt x="1868385" y="386961"/>
                </a:cubicBezTo>
                <a:cubicBezTo>
                  <a:pt x="2138260" y="491736"/>
                  <a:pt x="2297010" y="526661"/>
                  <a:pt x="2344635" y="672711"/>
                </a:cubicBezTo>
                <a:cubicBezTo>
                  <a:pt x="2392260" y="818761"/>
                  <a:pt x="2265260" y="1098161"/>
                  <a:pt x="2154135" y="1263261"/>
                </a:cubicBezTo>
                <a:cubicBezTo>
                  <a:pt x="2043010" y="1428361"/>
                  <a:pt x="1858170" y="1617554"/>
                  <a:pt x="1677885" y="1663311"/>
                </a:cubicBezTo>
                <a:cubicBezTo>
                  <a:pt x="1497600" y="1709068"/>
                  <a:pt x="1280593" y="1575905"/>
                  <a:pt x="1072422" y="1537805"/>
                </a:cubicBezTo>
                <a:cubicBezTo>
                  <a:pt x="864251" y="1499705"/>
                  <a:pt x="605161" y="1483457"/>
                  <a:pt x="428859" y="1434711"/>
                </a:cubicBezTo>
                <a:cubicBezTo>
                  <a:pt x="252558" y="1385966"/>
                  <a:pt x="66400" y="1336847"/>
                  <a:pt x="14613" y="1245332"/>
                </a:cubicBezTo>
                <a:cubicBezTo>
                  <a:pt x="-37174" y="1153817"/>
                  <a:pt x="89564" y="1079297"/>
                  <a:pt x="118139" y="885622"/>
                </a:cubicBezTo>
                <a:cubicBezTo>
                  <a:pt x="146714" y="691947"/>
                  <a:pt x="-17173" y="546271"/>
                  <a:pt x="1485" y="406011"/>
                </a:cubicBezTo>
                <a:cubicBezTo>
                  <a:pt x="20143" y="265751"/>
                  <a:pt x="109435" y="104386"/>
                  <a:pt x="230085" y="44061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Voľný tvar 6"/>
          <p:cNvSpPr/>
          <p:nvPr/>
        </p:nvSpPr>
        <p:spPr>
          <a:xfrm>
            <a:off x="1174376" y="4374776"/>
            <a:ext cx="286871" cy="439271"/>
          </a:xfrm>
          <a:custGeom>
            <a:avLst/>
            <a:gdLst>
              <a:gd name="connsiteX0" fmla="*/ 0 w 286871"/>
              <a:gd name="connsiteY0" fmla="*/ 0 h 439271"/>
              <a:gd name="connsiteX1" fmla="*/ 17930 w 286871"/>
              <a:gd name="connsiteY1" fmla="*/ 125506 h 439271"/>
              <a:gd name="connsiteX2" fmla="*/ 286871 w 286871"/>
              <a:gd name="connsiteY2" fmla="*/ 439271 h 439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871" h="439271">
                <a:moveTo>
                  <a:pt x="0" y="0"/>
                </a:moveTo>
                <a:lnTo>
                  <a:pt x="17930" y="125506"/>
                </a:lnTo>
                <a:lnTo>
                  <a:pt x="286871" y="439271"/>
                </a:lnTo>
              </a:path>
            </a:pathLst>
          </a:cu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sk-SK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61" name="Group 497"/>
          <p:cNvGrpSpPr>
            <a:grpSpLocks/>
          </p:cNvGrpSpPr>
          <p:nvPr/>
        </p:nvGrpSpPr>
        <p:grpSpPr bwMode="auto">
          <a:xfrm>
            <a:off x="2279892" y="5095941"/>
            <a:ext cx="689356" cy="491386"/>
            <a:chOff x="2517" y="890"/>
            <a:chExt cx="864" cy="593"/>
          </a:xfrm>
          <a:solidFill>
            <a:schemeClr val="bg1">
              <a:lumMod val="75000"/>
            </a:schemeClr>
          </a:solidFill>
        </p:grpSpPr>
        <p:sp>
          <p:nvSpPr>
            <p:cNvPr id="363" name="Line 19"/>
            <p:cNvSpPr>
              <a:spLocks noChangeShapeType="1"/>
            </p:cNvSpPr>
            <p:nvPr/>
          </p:nvSpPr>
          <p:spPr bwMode="auto">
            <a:xfrm>
              <a:off x="2951" y="890"/>
              <a:ext cx="0" cy="114"/>
            </a:xfrm>
            <a:prstGeom prst="line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sk-SK">
                <a:latin typeface="Arial" panose="020B0604020202020204" pitchFamily="34" charset="0"/>
              </a:endParaRPr>
            </a:p>
          </p:txBody>
        </p:sp>
        <p:sp>
          <p:nvSpPr>
            <p:cNvPr id="364" name="Rectangle 15"/>
            <p:cNvSpPr>
              <a:spLocks noChangeArrowheads="1"/>
            </p:cNvSpPr>
            <p:nvPr/>
          </p:nvSpPr>
          <p:spPr bwMode="auto">
            <a:xfrm>
              <a:off x="2517" y="1004"/>
              <a:ext cx="864" cy="479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sk-SK" altLang="sk-SK">
                <a:latin typeface="Arial" panose="020B0604020202020204" pitchFamily="34" charset="0"/>
              </a:endParaRPr>
            </a:p>
          </p:txBody>
        </p:sp>
        <p:sp>
          <p:nvSpPr>
            <p:cNvPr id="365" name="AutoShape 16"/>
            <p:cNvSpPr>
              <a:spLocks noChangeArrowheads="1"/>
            </p:cNvSpPr>
            <p:nvPr/>
          </p:nvSpPr>
          <p:spPr bwMode="auto">
            <a:xfrm>
              <a:off x="2608" y="1141"/>
              <a:ext cx="707" cy="205"/>
            </a:xfrm>
            <a:prstGeom prst="flowChartTerminator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sk-SK" altLang="sk-SK">
                <a:latin typeface="Arial" panose="020B0604020202020204" pitchFamily="34" charset="0"/>
              </a:endParaRPr>
            </a:p>
          </p:txBody>
        </p:sp>
        <p:sp>
          <p:nvSpPr>
            <p:cNvPr id="366" name="Oval 17"/>
            <p:cNvSpPr>
              <a:spLocks noChangeAspect="1" noChangeArrowheads="1"/>
            </p:cNvSpPr>
            <p:nvPr/>
          </p:nvSpPr>
          <p:spPr bwMode="auto">
            <a:xfrm>
              <a:off x="2882" y="1187"/>
              <a:ext cx="113" cy="114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sk-SK" altLang="sk-SK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" name="Voľný tvar 8"/>
          <p:cNvSpPr/>
          <p:nvPr/>
        </p:nvSpPr>
        <p:spPr>
          <a:xfrm>
            <a:off x="6813176" y="5513294"/>
            <a:ext cx="1434353" cy="233082"/>
          </a:xfrm>
          <a:custGeom>
            <a:avLst/>
            <a:gdLst>
              <a:gd name="connsiteX0" fmla="*/ 1434353 w 1434353"/>
              <a:gd name="connsiteY0" fmla="*/ 233082 h 233082"/>
              <a:gd name="connsiteX1" fmla="*/ 502024 w 1434353"/>
              <a:gd name="connsiteY1" fmla="*/ 134471 h 233082"/>
              <a:gd name="connsiteX2" fmla="*/ 977153 w 1434353"/>
              <a:gd name="connsiteY2" fmla="*/ 134471 h 233082"/>
              <a:gd name="connsiteX3" fmla="*/ 0 w 1434353"/>
              <a:gd name="connsiteY3" fmla="*/ 0 h 23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353" h="233082">
                <a:moveTo>
                  <a:pt x="1434353" y="233082"/>
                </a:moveTo>
                <a:lnTo>
                  <a:pt x="502024" y="134471"/>
                </a:lnTo>
                <a:lnTo>
                  <a:pt x="977153" y="134471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24" name="BlokTextu 1023"/>
          <p:cNvSpPr txBox="1"/>
          <p:nvPr/>
        </p:nvSpPr>
        <p:spPr>
          <a:xfrm>
            <a:off x="6991955" y="5228816"/>
            <a:ext cx="9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Cieľ 166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BlokTextu 369"/>
          <p:cNvSpPr txBox="1"/>
          <p:nvPr/>
        </p:nvSpPr>
        <p:spPr>
          <a:xfrm>
            <a:off x="8610567" y="5942714"/>
            <a:ext cx="9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psdr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Voľný tvar 1024"/>
          <p:cNvSpPr/>
          <p:nvPr/>
        </p:nvSpPr>
        <p:spPr>
          <a:xfrm>
            <a:off x="3341297" y="2788002"/>
            <a:ext cx="1965809" cy="2026046"/>
          </a:xfrm>
          <a:custGeom>
            <a:avLst/>
            <a:gdLst>
              <a:gd name="connsiteX0" fmla="*/ 1972235 w 1972235"/>
              <a:gd name="connsiteY0" fmla="*/ 1792941 h 1792941"/>
              <a:gd name="connsiteX1" fmla="*/ 510988 w 1972235"/>
              <a:gd name="connsiteY1" fmla="*/ 779929 h 1792941"/>
              <a:gd name="connsiteX2" fmla="*/ 1488141 w 1972235"/>
              <a:gd name="connsiteY2" fmla="*/ 1210235 h 1792941"/>
              <a:gd name="connsiteX3" fmla="*/ 0 w 1972235"/>
              <a:gd name="connsiteY3" fmla="*/ 0 h 1792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2235" h="1792941">
                <a:moveTo>
                  <a:pt x="1972235" y="1792941"/>
                </a:moveTo>
                <a:lnTo>
                  <a:pt x="510988" y="779929"/>
                </a:lnTo>
                <a:lnTo>
                  <a:pt x="1488141" y="1210235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2" name="BlokTextu 371"/>
          <p:cNvSpPr txBox="1"/>
          <p:nvPr/>
        </p:nvSpPr>
        <p:spPr>
          <a:xfrm>
            <a:off x="4311193" y="3306073"/>
            <a:ext cx="99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Cieľ </a:t>
            </a:r>
          </a:p>
          <a:p>
            <a:pPr algn="ctr"/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BlokTextu 373"/>
          <p:cNvSpPr txBox="1"/>
          <p:nvPr/>
        </p:nvSpPr>
        <p:spPr>
          <a:xfrm>
            <a:off x="2209674" y="3604404"/>
            <a:ext cx="9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EB4766</a:t>
            </a:r>
            <a:endParaRPr lang="sk-SK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Bublina v tvare zaobleného obdĺžnika 1026"/>
          <p:cNvSpPr/>
          <p:nvPr/>
        </p:nvSpPr>
        <p:spPr>
          <a:xfrm>
            <a:off x="4612609" y="1064494"/>
            <a:ext cx="2037339" cy="1258553"/>
          </a:xfrm>
          <a:prstGeom prst="wedgeRoundRectCallout">
            <a:avLst>
              <a:gd name="adj1" fmla="val -103696"/>
              <a:gd name="adj2" fmla="val -6124"/>
              <a:gd name="adj3" fmla="val 1666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Rozhodnutie o pôsobení na cieľ = zničiť </a:t>
            </a:r>
            <a:r>
              <a:rPr lang="sk-SK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pridelenie čísla</a:t>
            </a:r>
            <a:endParaRPr lang="sk-SK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Voľný tvar 1027"/>
          <p:cNvSpPr/>
          <p:nvPr/>
        </p:nvSpPr>
        <p:spPr>
          <a:xfrm>
            <a:off x="1927412" y="3083859"/>
            <a:ext cx="654423" cy="788894"/>
          </a:xfrm>
          <a:custGeom>
            <a:avLst/>
            <a:gdLst>
              <a:gd name="connsiteX0" fmla="*/ 654423 w 654423"/>
              <a:gd name="connsiteY0" fmla="*/ 0 h 788894"/>
              <a:gd name="connsiteX1" fmla="*/ 403412 w 654423"/>
              <a:gd name="connsiteY1" fmla="*/ 268941 h 788894"/>
              <a:gd name="connsiteX2" fmla="*/ 618564 w 654423"/>
              <a:gd name="connsiteY2" fmla="*/ 224117 h 788894"/>
              <a:gd name="connsiteX3" fmla="*/ 0 w 654423"/>
              <a:gd name="connsiteY3" fmla="*/ 788894 h 78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423" h="788894">
                <a:moveTo>
                  <a:pt x="654423" y="0"/>
                </a:moveTo>
                <a:lnTo>
                  <a:pt x="403412" y="268941"/>
                </a:lnTo>
                <a:lnTo>
                  <a:pt x="618564" y="224117"/>
                </a:lnTo>
                <a:lnTo>
                  <a:pt x="0" y="788894"/>
                </a:ln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29" name="Voľný tvar 1028"/>
          <p:cNvSpPr/>
          <p:nvPr/>
        </p:nvSpPr>
        <p:spPr>
          <a:xfrm>
            <a:off x="1909482" y="4258235"/>
            <a:ext cx="439271" cy="762000"/>
          </a:xfrm>
          <a:custGeom>
            <a:avLst/>
            <a:gdLst>
              <a:gd name="connsiteX0" fmla="*/ 0 w 439271"/>
              <a:gd name="connsiteY0" fmla="*/ 0 h 762000"/>
              <a:gd name="connsiteX1" fmla="*/ 161365 w 439271"/>
              <a:gd name="connsiteY1" fmla="*/ 564777 h 762000"/>
              <a:gd name="connsiteX2" fmla="*/ 170330 w 439271"/>
              <a:gd name="connsiteY2" fmla="*/ 242047 h 762000"/>
              <a:gd name="connsiteX3" fmla="*/ 439271 w 439271"/>
              <a:gd name="connsiteY3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271" h="762000">
                <a:moveTo>
                  <a:pt x="0" y="0"/>
                </a:moveTo>
                <a:lnTo>
                  <a:pt x="161365" y="564777"/>
                </a:lnTo>
                <a:lnTo>
                  <a:pt x="170330" y="242047"/>
                </a:lnTo>
                <a:lnTo>
                  <a:pt x="439271" y="762000"/>
                </a:ln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8" name="BlokTextu 377"/>
          <p:cNvSpPr txBox="1"/>
          <p:nvPr/>
        </p:nvSpPr>
        <p:spPr>
          <a:xfrm>
            <a:off x="2147104" y="4374927"/>
            <a:ext cx="9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EB4766</a:t>
            </a:r>
            <a:endParaRPr lang="sk-SK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0" name="BlokTextu 1029"/>
          <p:cNvSpPr txBox="1"/>
          <p:nvPr/>
        </p:nvSpPr>
        <p:spPr>
          <a:xfrm>
            <a:off x="8163932" y="963736"/>
            <a:ext cx="39197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Krajina? – Slovensko </a:t>
            </a:r>
          </a:p>
          <a:p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Zodpovednosť za cieľ? – 2. </a:t>
            </a:r>
            <a:r>
              <a:rPr lang="sk-SK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sk-SK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Kto bude pôsobiť na cieľ? – </a:t>
            </a:r>
            <a:r>
              <a:rPr lang="sk-SK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ShDO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Kto pridelil cieľ? – FSO </a:t>
            </a:r>
            <a:r>
              <a:rPr lang="sk-SK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Bde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Druh cieľa? – medzikontinentálne rakety (raketové komplety) </a:t>
            </a:r>
          </a:p>
          <a:p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</a:p>
        </p:txBody>
      </p:sp>
      <p:pic>
        <p:nvPicPr>
          <p:cNvPr id="1031" name="Obrázok 10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3857" y="910954"/>
            <a:ext cx="4219433" cy="56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0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24" grpId="0"/>
      <p:bldP spid="1025" grpId="0" animBg="1"/>
      <p:bldP spid="372" grpId="0"/>
      <p:bldP spid="374" grpId="0"/>
      <p:bldP spid="1027" grpId="0" animBg="1"/>
      <p:bldP spid="1028" grpId="0" animBg="1"/>
      <p:bldP spid="1029" grpId="0" animBg="1"/>
      <p:bldP spid="37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49380" y="944801"/>
            <a:ext cx="117991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Získavanie (zhromažďovanie) prieskumných údajov:</a:t>
            </a:r>
          </a:p>
          <a:p>
            <a:pPr marL="720725" indent="-342900">
              <a:buFont typeface="Wingdings" panose="05000000000000000000" pitchFamily="2" charset="2"/>
              <a:buChar char="Ø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pozorovaním</a:t>
            </a:r>
          </a:p>
          <a:p>
            <a:pPr marL="720725" indent="-342900">
              <a:buFont typeface="Wingdings" panose="05000000000000000000" pitchFamily="2" charset="2"/>
              <a:buChar char="Ø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meraním prieskumnými kompletmi, </a:t>
            </a:r>
          </a:p>
          <a:p>
            <a:pPr marL="720725" indent="-342900">
              <a:buFont typeface="Wingdings" panose="05000000000000000000" pitchFamily="2" charset="2"/>
              <a:buChar char="Ø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meraním prístrojmi </a:t>
            </a:r>
          </a:p>
          <a:p>
            <a:pPr marL="720725" indent="-342900">
              <a:buFont typeface="Wingdings" panose="05000000000000000000" pitchFamily="2" charset="2"/>
              <a:buChar char="Ø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fotografovaním  (vyhodnocovaním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fotografických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snímok) </a:t>
            </a:r>
          </a:p>
          <a:p>
            <a:pPr marL="720725" indent="-342900">
              <a:buFont typeface="Wingdings" panose="05000000000000000000" pitchFamily="2" charset="2"/>
              <a:buChar char="Ø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filmovaním (vyhodnocovaním video záznamov)</a:t>
            </a:r>
          </a:p>
          <a:p>
            <a:pPr marL="720725" indent="-342900">
              <a:buFont typeface="Wingdings" panose="05000000000000000000" pitchFamily="2" charset="2"/>
              <a:buChar char="Ø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súčinnosťou (</a:t>
            </a:r>
            <a:r>
              <a:rPr lang="sk-S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sharovanie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údajov) s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podporovanými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jednotkami (prieskumné jednotky)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3)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Prieskumné -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spravodajské informácie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 cieli </a:t>
            </a:r>
          </a:p>
        </p:txBody>
      </p:sp>
    </p:spTree>
    <p:extLst>
      <p:ext uri="{BB962C8B-B14F-4D97-AF65-F5344CB8AC3E}">
        <p14:creationId xmlns:p14="http://schemas.microsoft.com/office/powerpoint/2010/main" val="56331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488576" y="900570"/>
            <a:ext cx="1029596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Vyhodnocovanie účinkov palieb:</a:t>
            </a: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2788" indent="-342900" algn="just">
              <a:buFont typeface="Times New Roman" panose="02020603050405020304" pitchFamily="18" charset="0"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optické a optoelektronické prístroje</a:t>
            </a:r>
          </a:p>
          <a:p>
            <a:pPr marL="712788" indent="-342900" algn="just">
              <a:buFont typeface="Times New Roman" panose="02020603050405020304" pitchFamily="18" charset="0"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voľným okom (odhadom)</a:t>
            </a:r>
          </a:p>
          <a:p>
            <a:pPr marL="712788" indent="-342900" algn="just">
              <a:buFont typeface="Times New Roman" panose="02020603050405020304" pitchFamily="18" charset="0"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prieskumného vrtuľníka (vizuálne)</a:t>
            </a:r>
          </a:p>
          <a:p>
            <a:pPr marL="712788" indent="-342900" algn="just">
              <a:buFont typeface="Times New Roman" panose="02020603050405020304" pitchFamily="18" charset="0"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prieskumného lietadla</a:t>
            </a:r>
          </a:p>
          <a:p>
            <a:pPr marL="712788" indent="-342900" algn="just">
              <a:buFont typeface="Times New Roman" panose="02020603050405020304" pitchFamily="18" charset="0"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pomocou bezpilotných prostriedkov (UAV)</a:t>
            </a:r>
          </a:p>
          <a:p>
            <a:pPr marL="712788" indent="-342900" algn="just">
              <a:buFont typeface="Times New Roman" panose="02020603050405020304" pitchFamily="18" charset="0"/>
              <a:buChar char="-"/>
            </a:pPr>
            <a:r>
              <a:rPr lang="sk-S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zvukomernými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sk-S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radiolokačnými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prístrojmi</a:t>
            </a:r>
          </a:p>
          <a:p>
            <a:pPr marL="712788" indent="-342900" algn="just">
              <a:buFont typeface="Times New Roman" panose="02020603050405020304" pitchFamily="18" charset="0"/>
              <a:buChar char="-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prostredníctvom </a:t>
            </a:r>
            <a:r>
              <a:rPr lang="sk-S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videoprenosu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(výnimočne)</a:t>
            </a:r>
          </a:p>
          <a:p>
            <a:pPr marL="712788" indent="-342900" algn="just">
              <a:buFont typeface="Times New Roman" panose="02020603050405020304" pitchFamily="18" charset="0"/>
              <a:buChar char="-"/>
            </a:pP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2788" indent="-342900" algn="just">
              <a:buFont typeface="Wingdings" panose="05000000000000000000" pitchFamily="2" charset="2"/>
              <a:buChar char="Ø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hlásenie odchýlok výbuchov striel od cieľa</a:t>
            </a:r>
          </a:p>
          <a:p>
            <a:pPr marL="712788" indent="-342900" algn="just">
              <a:buFont typeface="Wingdings" panose="05000000000000000000" pitchFamily="2" charset="2"/>
              <a:buChar char="Ø"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hlásenie účinku delostreleckej paľby v cieli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3)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Prieskumné -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spravodajské informácie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 cieli </a:t>
            </a:r>
          </a:p>
        </p:txBody>
      </p:sp>
    </p:spTree>
    <p:extLst>
      <p:ext uri="{BB962C8B-B14F-4D97-AF65-F5344CB8AC3E}">
        <p14:creationId xmlns:p14="http://schemas.microsoft.com/office/powerpoint/2010/main" val="15395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BlokTextu 377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Náčrt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317161" y="865858"/>
            <a:ext cx="11038114" cy="5852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grpSp>
        <p:nvGrpSpPr>
          <p:cNvPr id="5" name="Skupina 4"/>
          <p:cNvGrpSpPr/>
          <p:nvPr/>
        </p:nvGrpSpPr>
        <p:grpSpPr>
          <a:xfrm>
            <a:off x="10012083" y="1328651"/>
            <a:ext cx="1020717" cy="1486270"/>
            <a:chOff x="1159692" y="2993928"/>
            <a:chExt cx="1020717" cy="1486270"/>
          </a:xfrm>
        </p:grpSpPr>
        <p:cxnSp>
          <p:nvCxnSpPr>
            <p:cNvPr id="6" name="Rovná spojovacia šípka 5"/>
            <p:cNvCxnSpPr/>
            <p:nvPr/>
          </p:nvCxnSpPr>
          <p:spPr>
            <a:xfrm flipV="1">
              <a:off x="1159692" y="3363260"/>
              <a:ext cx="711926" cy="11169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BlokTextu 6"/>
            <p:cNvSpPr txBox="1"/>
            <p:nvPr/>
          </p:nvSpPr>
          <p:spPr>
            <a:xfrm>
              <a:off x="1685109" y="299392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N</a:t>
              </a:r>
              <a:endParaRPr lang="sk-SK" dirty="0"/>
            </a:p>
          </p:txBody>
        </p:sp>
      </p:grpSp>
      <p:grpSp>
        <p:nvGrpSpPr>
          <p:cNvPr id="8" name="Skupina 7"/>
          <p:cNvGrpSpPr/>
          <p:nvPr/>
        </p:nvGrpSpPr>
        <p:grpSpPr>
          <a:xfrm>
            <a:off x="4962649" y="6064382"/>
            <a:ext cx="2387472" cy="472458"/>
            <a:chOff x="4174436" y="5949661"/>
            <a:chExt cx="4199854" cy="472458"/>
          </a:xfrm>
        </p:grpSpPr>
        <p:cxnSp>
          <p:nvCxnSpPr>
            <p:cNvPr id="9" name="Rovná spojnica 8"/>
            <p:cNvCxnSpPr/>
            <p:nvPr/>
          </p:nvCxnSpPr>
          <p:spPr>
            <a:xfrm>
              <a:off x="4663440" y="633559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ovná spojnica 9"/>
            <p:cNvCxnSpPr/>
            <p:nvPr/>
          </p:nvCxnSpPr>
          <p:spPr>
            <a:xfrm>
              <a:off x="4349681" y="603923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ovná spojnica 10"/>
            <p:cNvCxnSpPr/>
            <p:nvPr/>
          </p:nvCxnSpPr>
          <p:spPr>
            <a:xfrm>
              <a:off x="4347243" y="5949661"/>
              <a:ext cx="0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/>
            <p:cNvCxnSpPr/>
            <p:nvPr/>
          </p:nvCxnSpPr>
          <p:spPr>
            <a:xfrm>
              <a:off x="7947243" y="5949661"/>
              <a:ext cx="0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lokTextu 12"/>
            <p:cNvSpPr txBox="1"/>
            <p:nvPr/>
          </p:nvSpPr>
          <p:spPr>
            <a:xfrm>
              <a:off x="7211760" y="6160509"/>
              <a:ext cx="11625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 m</a:t>
              </a:r>
              <a:endParaRPr lang="sk-SK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Rovná spojnica 13"/>
            <p:cNvCxnSpPr/>
            <p:nvPr/>
          </p:nvCxnSpPr>
          <p:spPr>
            <a:xfrm>
              <a:off x="6129661" y="5954134"/>
              <a:ext cx="0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ovná spojnica 14"/>
            <p:cNvCxnSpPr/>
            <p:nvPr/>
          </p:nvCxnSpPr>
          <p:spPr>
            <a:xfrm>
              <a:off x="5237922" y="5955432"/>
              <a:ext cx="0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nica 15"/>
            <p:cNvCxnSpPr/>
            <p:nvPr/>
          </p:nvCxnSpPr>
          <p:spPr>
            <a:xfrm>
              <a:off x="4792361" y="5949661"/>
              <a:ext cx="0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ovná spojnica 16"/>
            <p:cNvCxnSpPr/>
            <p:nvPr/>
          </p:nvCxnSpPr>
          <p:spPr>
            <a:xfrm>
              <a:off x="4531061" y="5960484"/>
              <a:ext cx="0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lokTextu 17"/>
            <p:cNvSpPr txBox="1"/>
            <p:nvPr/>
          </p:nvSpPr>
          <p:spPr>
            <a:xfrm>
              <a:off x="5843079" y="6151907"/>
              <a:ext cx="8802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sk-SK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 </a:t>
              </a:r>
              <a:endParaRPr lang="sk-SK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5034073" y="6151907"/>
              <a:ext cx="763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250</a:t>
              </a:r>
              <a:endParaRPr lang="sk-SK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4474943" y="6155099"/>
              <a:ext cx="8333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125 </a:t>
              </a:r>
              <a:endParaRPr lang="sk-SK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BlokTextu 20"/>
            <p:cNvSpPr txBox="1"/>
            <p:nvPr/>
          </p:nvSpPr>
          <p:spPr>
            <a:xfrm>
              <a:off x="4174436" y="6158291"/>
              <a:ext cx="5774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 </a:t>
              </a:r>
              <a:endParaRPr lang="sk-SK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BlokTextu 21"/>
          <p:cNvSpPr txBox="1"/>
          <p:nvPr/>
        </p:nvSpPr>
        <p:spPr>
          <a:xfrm>
            <a:off x="419784" y="888832"/>
            <a:ext cx="245621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sk-SK" altLang="sk-SK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k-SK" altLang="sk-SK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rieskumná batéria</a:t>
            </a:r>
            <a:endParaRPr lang="sk-SK" altLang="sk-SK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2285143" y="1156198"/>
            <a:ext cx="7225895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sk-SK" alt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Náčrt orientačných bodov</a:t>
            </a:r>
            <a:endParaRPr lang="sk-SK" altLang="sk-SK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</a:pPr>
            <a:r>
              <a:rPr lang="sk-SK" alt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pozorovateľňa 762,1 Buky</a:t>
            </a:r>
            <a:endParaRPr lang="sk-SK" alt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527204" y="1323526"/>
            <a:ext cx="20952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sk-SK" altLang="sk-SK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č. </a:t>
            </a:r>
            <a:r>
              <a:rPr lang="sk-SK" altLang="sk-SK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ShDO</a:t>
            </a:r>
            <a:r>
              <a:rPr lang="sk-SK" altLang="sk-SK" sz="1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-158-33/2019-psbat</a:t>
            </a:r>
            <a:endParaRPr lang="sk-SK" altLang="sk-SK" sz="1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BlokTextu 24"/>
          <p:cNvSpPr txBox="1"/>
          <p:nvPr/>
        </p:nvSpPr>
        <p:spPr>
          <a:xfrm>
            <a:off x="561697" y="1538970"/>
            <a:ext cx="3050137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sk-SK" altLang="sk-SK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080500MAR2019</a:t>
            </a:r>
            <a:endParaRPr lang="sk-SK" altLang="sk-SK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8242863" y="5875032"/>
            <a:ext cx="3187135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sk-SK" altLang="sk-S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Spracoval: </a:t>
            </a:r>
            <a:r>
              <a:rPr lang="sk-SK" altLang="sk-S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por. Ing. Ján GOLIÁN</a:t>
            </a:r>
          </a:p>
          <a:p>
            <a:pPr>
              <a:spcBef>
                <a:spcPct val="0"/>
              </a:spcBef>
            </a:pPr>
            <a:r>
              <a:rPr lang="sk-SK" altLang="sk-S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sk-SK" altLang="sk-S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V2.PsČ </a:t>
            </a:r>
            <a:endParaRPr lang="sk-SK" altLang="sk-SK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Voľný tvar 26"/>
          <p:cNvSpPr/>
          <p:nvPr/>
        </p:nvSpPr>
        <p:spPr>
          <a:xfrm>
            <a:off x="10359924" y="5923370"/>
            <a:ext cx="806638" cy="593457"/>
          </a:xfrm>
          <a:custGeom>
            <a:avLst/>
            <a:gdLst>
              <a:gd name="connsiteX0" fmla="*/ 356120 w 1778711"/>
              <a:gd name="connsiteY0" fmla="*/ 279400 h 1085552"/>
              <a:gd name="connsiteX1" fmla="*/ 381520 w 1778711"/>
              <a:gd name="connsiteY1" fmla="*/ 127000 h 1085552"/>
              <a:gd name="connsiteX2" fmla="*/ 305320 w 1778711"/>
              <a:gd name="connsiteY2" fmla="*/ 12700 h 1085552"/>
              <a:gd name="connsiteX3" fmla="*/ 254520 w 1778711"/>
              <a:gd name="connsiteY3" fmla="*/ 0 h 1085552"/>
              <a:gd name="connsiteX4" fmla="*/ 64020 w 1778711"/>
              <a:gd name="connsiteY4" fmla="*/ 88900 h 1085552"/>
              <a:gd name="connsiteX5" fmla="*/ 25920 w 1778711"/>
              <a:gd name="connsiteY5" fmla="*/ 177800 h 1085552"/>
              <a:gd name="connsiteX6" fmla="*/ 13220 w 1778711"/>
              <a:gd name="connsiteY6" fmla="*/ 431800 h 1085552"/>
              <a:gd name="connsiteX7" fmla="*/ 25920 w 1778711"/>
              <a:gd name="connsiteY7" fmla="*/ 482600 h 1085552"/>
              <a:gd name="connsiteX8" fmla="*/ 64020 w 1778711"/>
              <a:gd name="connsiteY8" fmla="*/ 520700 h 1085552"/>
              <a:gd name="connsiteX9" fmla="*/ 216420 w 1778711"/>
              <a:gd name="connsiteY9" fmla="*/ 508000 h 1085552"/>
              <a:gd name="connsiteX10" fmla="*/ 254520 w 1778711"/>
              <a:gd name="connsiteY10" fmla="*/ 444500 h 1085552"/>
              <a:gd name="connsiteX11" fmla="*/ 267220 w 1778711"/>
              <a:gd name="connsiteY11" fmla="*/ 482600 h 1085552"/>
              <a:gd name="connsiteX12" fmla="*/ 241820 w 1778711"/>
              <a:gd name="connsiteY12" fmla="*/ 685800 h 1085552"/>
              <a:gd name="connsiteX13" fmla="*/ 216420 w 1778711"/>
              <a:gd name="connsiteY13" fmla="*/ 850900 h 1085552"/>
              <a:gd name="connsiteX14" fmla="*/ 178320 w 1778711"/>
              <a:gd name="connsiteY14" fmla="*/ 1079500 h 1085552"/>
              <a:gd name="connsiteX15" fmla="*/ 191020 w 1778711"/>
              <a:gd name="connsiteY15" fmla="*/ 990600 h 1085552"/>
              <a:gd name="connsiteX16" fmla="*/ 229120 w 1778711"/>
              <a:gd name="connsiteY16" fmla="*/ 863600 h 1085552"/>
              <a:gd name="connsiteX17" fmla="*/ 267220 w 1778711"/>
              <a:gd name="connsiteY17" fmla="*/ 711200 h 1085552"/>
              <a:gd name="connsiteX18" fmla="*/ 318020 w 1778711"/>
              <a:gd name="connsiteY18" fmla="*/ 558800 h 1085552"/>
              <a:gd name="connsiteX19" fmla="*/ 330720 w 1778711"/>
              <a:gd name="connsiteY19" fmla="*/ 482600 h 1085552"/>
              <a:gd name="connsiteX20" fmla="*/ 445020 w 1778711"/>
              <a:gd name="connsiteY20" fmla="*/ 419100 h 1085552"/>
              <a:gd name="connsiteX21" fmla="*/ 483120 w 1778711"/>
              <a:gd name="connsiteY21" fmla="*/ 393700 h 1085552"/>
              <a:gd name="connsiteX22" fmla="*/ 445020 w 1778711"/>
              <a:gd name="connsiteY22" fmla="*/ 368300 h 1085552"/>
              <a:gd name="connsiteX23" fmla="*/ 457720 w 1778711"/>
              <a:gd name="connsiteY23" fmla="*/ 596900 h 1085552"/>
              <a:gd name="connsiteX24" fmla="*/ 533920 w 1778711"/>
              <a:gd name="connsiteY24" fmla="*/ 584200 h 1085552"/>
              <a:gd name="connsiteX25" fmla="*/ 546620 w 1778711"/>
              <a:gd name="connsiteY25" fmla="*/ 381000 h 1085552"/>
              <a:gd name="connsiteX26" fmla="*/ 686320 w 1778711"/>
              <a:gd name="connsiteY26" fmla="*/ 368300 h 1085552"/>
              <a:gd name="connsiteX27" fmla="*/ 737120 w 1778711"/>
              <a:gd name="connsiteY27" fmla="*/ 317500 h 1085552"/>
              <a:gd name="connsiteX28" fmla="*/ 813320 w 1778711"/>
              <a:gd name="connsiteY28" fmla="*/ 203200 h 1085552"/>
              <a:gd name="connsiteX29" fmla="*/ 838720 w 1778711"/>
              <a:gd name="connsiteY29" fmla="*/ 114300 h 1085552"/>
              <a:gd name="connsiteX30" fmla="*/ 800620 w 1778711"/>
              <a:gd name="connsiteY30" fmla="*/ 393700 h 1085552"/>
              <a:gd name="connsiteX31" fmla="*/ 749820 w 1778711"/>
              <a:gd name="connsiteY31" fmla="*/ 482600 h 1085552"/>
              <a:gd name="connsiteX32" fmla="*/ 724420 w 1778711"/>
              <a:gd name="connsiteY32" fmla="*/ 558800 h 1085552"/>
              <a:gd name="connsiteX33" fmla="*/ 762520 w 1778711"/>
              <a:gd name="connsiteY33" fmla="*/ 495300 h 1085552"/>
              <a:gd name="connsiteX34" fmla="*/ 826020 w 1778711"/>
              <a:gd name="connsiteY34" fmla="*/ 406400 h 1085552"/>
              <a:gd name="connsiteX35" fmla="*/ 826020 w 1778711"/>
              <a:gd name="connsiteY35" fmla="*/ 457200 h 1085552"/>
              <a:gd name="connsiteX36" fmla="*/ 838720 w 1778711"/>
              <a:gd name="connsiteY36" fmla="*/ 533400 h 1085552"/>
              <a:gd name="connsiteX37" fmla="*/ 902220 w 1778711"/>
              <a:gd name="connsiteY37" fmla="*/ 546100 h 1085552"/>
              <a:gd name="connsiteX38" fmla="*/ 1080020 w 1778711"/>
              <a:gd name="connsiteY38" fmla="*/ 508000 h 1085552"/>
              <a:gd name="connsiteX39" fmla="*/ 1080020 w 1778711"/>
              <a:gd name="connsiteY39" fmla="*/ 330200 h 1085552"/>
              <a:gd name="connsiteX40" fmla="*/ 991120 w 1778711"/>
              <a:gd name="connsiteY40" fmla="*/ 355600 h 1085552"/>
              <a:gd name="connsiteX41" fmla="*/ 978420 w 1778711"/>
              <a:gd name="connsiteY41" fmla="*/ 406400 h 1085552"/>
              <a:gd name="connsiteX42" fmla="*/ 965720 w 1778711"/>
              <a:gd name="connsiteY42" fmla="*/ 482600 h 1085552"/>
              <a:gd name="connsiteX43" fmla="*/ 1092720 w 1778711"/>
              <a:gd name="connsiteY43" fmla="*/ 520700 h 1085552"/>
              <a:gd name="connsiteX44" fmla="*/ 1118120 w 1778711"/>
              <a:gd name="connsiteY44" fmla="*/ 457200 h 1085552"/>
              <a:gd name="connsiteX45" fmla="*/ 1283220 w 1778711"/>
              <a:gd name="connsiteY45" fmla="*/ 647700 h 1085552"/>
              <a:gd name="connsiteX46" fmla="*/ 1321320 w 1778711"/>
              <a:gd name="connsiteY46" fmla="*/ 660400 h 1085552"/>
              <a:gd name="connsiteX47" fmla="*/ 1372120 w 1778711"/>
              <a:gd name="connsiteY47" fmla="*/ 622300 h 1085552"/>
              <a:gd name="connsiteX48" fmla="*/ 1384820 w 1778711"/>
              <a:gd name="connsiteY48" fmla="*/ 558800 h 1085552"/>
              <a:gd name="connsiteX49" fmla="*/ 1422920 w 1778711"/>
              <a:gd name="connsiteY49" fmla="*/ 457200 h 1085552"/>
              <a:gd name="connsiteX50" fmla="*/ 1435620 w 1778711"/>
              <a:gd name="connsiteY50" fmla="*/ 393700 h 1085552"/>
              <a:gd name="connsiteX51" fmla="*/ 1473720 w 1778711"/>
              <a:gd name="connsiteY51" fmla="*/ 381000 h 1085552"/>
              <a:gd name="connsiteX52" fmla="*/ 1499120 w 1778711"/>
              <a:gd name="connsiteY52" fmla="*/ 508000 h 1085552"/>
              <a:gd name="connsiteX53" fmla="*/ 1473720 w 1778711"/>
              <a:gd name="connsiteY53" fmla="*/ 546100 h 1085552"/>
              <a:gd name="connsiteX54" fmla="*/ 1575320 w 1778711"/>
              <a:gd name="connsiteY54" fmla="*/ 406400 h 1085552"/>
              <a:gd name="connsiteX55" fmla="*/ 1638820 w 1778711"/>
              <a:gd name="connsiteY55" fmla="*/ 355600 h 1085552"/>
              <a:gd name="connsiteX56" fmla="*/ 1676920 w 1778711"/>
              <a:gd name="connsiteY56" fmla="*/ 381000 h 1085552"/>
              <a:gd name="connsiteX57" fmla="*/ 1651520 w 1778711"/>
              <a:gd name="connsiteY57" fmla="*/ 431800 h 1085552"/>
              <a:gd name="connsiteX58" fmla="*/ 1562620 w 1778711"/>
              <a:gd name="connsiteY58" fmla="*/ 584200 h 1085552"/>
              <a:gd name="connsiteX59" fmla="*/ 1575320 w 1778711"/>
              <a:gd name="connsiteY59" fmla="*/ 622300 h 1085552"/>
              <a:gd name="connsiteX60" fmla="*/ 1676920 w 1778711"/>
              <a:gd name="connsiteY60" fmla="*/ 596900 h 1085552"/>
              <a:gd name="connsiteX61" fmla="*/ 1753120 w 1778711"/>
              <a:gd name="connsiteY61" fmla="*/ 495300 h 1085552"/>
              <a:gd name="connsiteX62" fmla="*/ 1740420 w 1778711"/>
              <a:gd name="connsiteY62" fmla="*/ 101600 h 1085552"/>
              <a:gd name="connsiteX63" fmla="*/ 1549920 w 1778711"/>
              <a:gd name="connsiteY63" fmla="*/ 25400 h 108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778711" h="1085552">
                <a:moveTo>
                  <a:pt x="356120" y="279400"/>
                </a:moveTo>
                <a:cubicBezTo>
                  <a:pt x="364587" y="228600"/>
                  <a:pt x="381520" y="178501"/>
                  <a:pt x="381520" y="127000"/>
                </a:cubicBezTo>
                <a:cubicBezTo>
                  <a:pt x="381520" y="86589"/>
                  <a:pt x="336216" y="32010"/>
                  <a:pt x="305320" y="12700"/>
                </a:cubicBezTo>
                <a:cubicBezTo>
                  <a:pt x="290519" y="3449"/>
                  <a:pt x="271453" y="4233"/>
                  <a:pt x="254520" y="0"/>
                </a:cubicBezTo>
                <a:cubicBezTo>
                  <a:pt x="198322" y="18733"/>
                  <a:pt x="102002" y="25597"/>
                  <a:pt x="64020" y="88900"/>
                </a:cubicBezTo>
                <a:cubicBezTo>
                  <a:pt x="47433" y="116546"/>
                  <a:pt x="38620" y="148167"/>
                  <a:pt x="25920" y="177800"/>
                </a:cubicBezTo>
                <a:cubicBezTo>
                  <a:pt x="1246" y="350519"/>
                  <a:pt x="-11201" y="309696"/>
                  <a:pt x="13220" y="431800"/>
                </a:cubicBezTo>
                <a:cubicBezTo>
                  <a:pt x="16643" y="448916"/>
                  <a:pt x="17260" y="467445"/>
                  <a:pt x="25920" y="482600"/>
                </a:cubicBezTo>
                <a:cubicBezTo>
                  <a:pt x="34831" y="498194"/>
                  <a:pt x="51320" y="508000"/>
                  <a:pt x="64020" y="520700"/>
                </a:cubicBezTo>
                <a:cubicBezTo>
                  <a:pt x="114820" y="516467"/>
                  <a:pt x="169090" y="526932"/>
                  <a:pt x="216420" y="508000"/>
                </a:cubicBezTo>
                <a:cubicBezTo>
                  <a:pt x="239339" y="498832"/>
                  <a:pt x="232442" y="455539"/>
                  <a:pt x="254520" y="444500"/>
                </a:cubicBezTo>
                <a:cubicBezTo>
                  <a:pt x="266494" y="438513"/>
                  <a:pt x="262987" y="469900"/>
                  <a:pt x="267220" y="482600"/>
                </a:cubicBezTo>
                <a:cubicBezTo>
                  <a:pt x="234593" y="678361"/>
                  <a:pt x="278449" y="404974"/>
                  <a:pt x="241820" y="685800"/>
                </a:cubicBezTo>
                <a:cubicBezTo>
                  <a:pt x="234618" y="741013"/>
                  <a:pt x="225960" y="796043"/>
                  <a:pt x="216420" y="850900"/>
                </a:cubicBezTo>
                <a:cubicBezTo>
                  <a:pt x="207164" y="904121"/>
                  <a:pt x="178320" y="1019848"/>
                  <a:pt x="178320" y="1079500"/>
                </a:cubicBezTo>
                <a:cubicBezTo>
                  <a:pt x="178320" y="1109434"/>
                  <a:pt x="186099" y="1020127"/>
                  <a:pt x="191020" y="990600"/>
                </a:cubicBezTo>
                <a:cubicBezTo>
                  <a:pt x="212539" y="861484"/>
                  <a:pt x="191111" y="992832"/>
                  <a:pt x="229120" y="863600"/>
                </a:cubicBezTo>
                <a:cubicBezTo>
                  <a:pt x="243895" y="813364"/>
                  <a:pt x="250661" y="760876"/>
                  <a:pt x="267220" y="711200"/>
                </a:cubicBezTo>
                <a:cubicBezTo>
                  <a:pt x="284153" y="660400"/>
                  <a:pt x="309217" y="611619"/>
                  <a:pt x="318020" y="558800"/>
                </a:cubicBezTo>
                <a:cubicBezTo>
                  <a:pt x="322253" y="533400"/>
                  <a:pt x="318215" y="505110"/>
                  <a:pt x="330720" y="482600"/>
                </a:cubicBezTo>
                <a:cubicBezTo>
                  <a:pt x="349935" y="448012"/>
                  <a:pt x="415528" y="433846"/>
                  <a:pt x="445020" y="419100"/>
                </a:cubicBezTo>
                <a:cubicBezTo>
                  <a:pt x="458672" y="412274"/>
                  <a:pt x="470420" y="402167"/>
                  <a:pt x="483120" y="393700"/>
                </a:cubicBezTo>
                <a:cubicBezTo>
                  <a:pt x="470420" y="385233"/>
                  <a:pt x="459828" y="364598"/>
                  <a:pt x="445020" y="368300"/>
                </a:cubicBezTo>
                <a:cubicBezTo>
                  <a:pt x="306930" y="402822"/>
                  <a:pt x="428502" y="528724"/>
                  <a:pt x="457720" y="596900"/>
                </a:cubicBezTo>
                <a:cubicBezTo>
                  <a:pt x="483120" y="592667"/>
                  <a:pt x="515712" y="602408"/>
                  <a:pt x="533920" y="584200"/>
                </a:cubicBezTo>
                <a:cubicBezTo>
                  <a:pt x="578834" y="539286"/>
                  <a:pt x="551550" y="425371"/>
                  <a:pt x="546620" y="381000"/>
                </a:cubicBezTo>
                <a:cubicBezTo>
                  <a:pt x="593187" y="376767"/>
                  <a:pt x="641961" y="383086"/>
                  <a:pt x="686320" y="368300"/>
                </a:cubicBezTo>
                <a:cubicBezTo>
                  <a:pt x="709038" y="360727"/>
                  <a:pt x="722519" y="336481"/>
                  <a:pt x="737120" y="317500"/>
                </a:cubicBezTo>
                <a:cubicBezTo>
                  <a:pt x="765039" y="281205"/>
                  <a:pt x="787920" y="241300"/>
                  <a:pt x="813320" y="203200"/>
                </a:cubicBezTo>
                <a:cubicBezTo>
                  <a:pt x="821787" y="173567"/>
                  <a:pt x="828974" y="85062"/>
                  <a:pt x="838720" y="114300"/>
                </a:cubicBezTo>
                <a:cubicBezTo>
                  <a:pt x="845735" y="135344"/>
                  <a:pt x="802946" y="389629"/>
                  <a:pt x="800620" y="393700"/>
                </a:cubicBezTo>
                <a:cubicBezTo>
                  <a:pt x="783687" y="423333"/>
                  <a:pt x="764123" y="451611"/>
                  <a:pt x="749820" y="482600"/>
                </a:cubicBezTo>
                <a:cubicBezTo>
                  <a:pt x="738600" y="506910"/>
                  <a:pt x="705488" y="539868"/>
                  <a:pt x="724420" y="558800"/>
                </a:cubicBezTo>
                <a:cubicBezTo>
                  <a:pt x="741874" y="576254"/>
                  <a:pt x="750532" y="516878"/>
                  <a:pt x="762520" y="495300"/>
                </a:cubicBezTo>
                <a:cubicBezTo>
                  <a:pt x="804310" y="420078"/>
                  <a:pt x="766604" y="465816"/>
                  <a:pt x="826020" y="406400"/>
                </a:cubicBezTo>
                <a:cubicBezTo>
                  <a:pt x="880804" y="269440"/>
                  <a:pt x="830875" y="384371"/>
                  <a:pt x="826020" y="457200"/>
                </a:cubicBezTo>
                <a:cubicBezTo>
                  <a:pt x="824307" y="482893"/>
                  <a:pt x="821962" y="513849"/>
                  <a:pt x="838720" y="533400"/>
                </a:cubicBezTo>
                <a:cubicBezTo>
                  <a:pt x="852768" y="549789"/>
                  <a:pt x="881053" y="541867"/>
                  <a:pt x="902220" y="546100"/>
                </a:cubicBezTo>
                <a:cubicBezTo>
                  <a:pt x="961487" y="533400"/>
                  <a:pt x="1031142" y="543844"/>
                  <a:pt x="1080020" y="508000"/>
                </a:cubicBezTo>
                <a:cubicBezTo>
                  <a:pt x="1113067" y="483766"/>
                  <a:pt x="1085390" y="362418"/>
                  <a:pt x="1080020" y="330200"/>
                </a:cubicBezTo>
                <a:cubicBezTo>
                  <a:pt x="1050387" y="338667"/>
                  <a:pt x="1015775" y="337109"/>
                  <a:pt x="991120" y="355600"/>
                </a:cubicBezTo>
                <a:cubicBezTo>
                  <a:pt x="977156" y="366073"/>
                  <a:pt x="981843" y="389284"/>
                  <a:pt x="978420" y="406400"/>
                </a:cubicBezTo>
                <a:cubicBezTo>
                  <a:pt x="973370" y="431650"/>
                  <a:pt x="969953" y="457200"/>
                  <a:pt x="965720" y="482600"/>
                </a:cubicBezTo>
                <a:cubicBezTo>
                  <a:pt x="981990" y="547679"/>
                  <a:pt x="973652" y="585646"/>
                  <a:pt x="1092720" y="520700"/>
                </a:cubicBezTo>
                <a:cubicBezTo>
                  <a:pt x="1112734" y="509784"/>
                  <a:pt x="1109653" y="478367"/>
                  <a:pt x="1118120" y="457200"/>
                </a:cubicBezTo>
                <a:cubicBezTo>
                  <a:pt x="1215685" y="598127"/>
                  <a:pt x="1180333" y="603606"/>
                  <a:pt x="1283220" y="647700"/>
                </a:cubicBezTo>
                <a:cubicBezTo>
                  <a:pt x="1295525" y="652973"/>
                  <a:pt x="1308620" y="656167"/>
                  <a:pt x="1321320" y="660400"/>
                </a:cubicBezTo>
                <a:cubicBezTo>
                  <a:pt x="1338253" y="647700"/>
                  <a:pt x="1360902" y="640249"/>
                  <a:pt x="1372120" y="622300"/>
                </a:cubicBezTo>
                <a:cubicBezTo>
                  <a:pt x="1383560" y="603995"/>
                  <a:pt x="1378472" y="579431"/>
                  <a:pt x="1384820" y="558800"/>
                </a:cubicBezTo>
                <a:cubicBezTo>
                  <a:pt x="1395457" y="524230"/>
                  <a:pt x="1412283" y="491770"/>
                  <a:pt x="1422920" y="457200"/>
                </a:cubicBezTo>
                <a:cubicBezTo>
                  <a:pt x="1429268" y="436569"/>
                  <a:pt x="1423646" y="411661"/>
                  <a:pt x="1435620" y="393700"/>
                </a:cubicBezTo>
                <a:cubicBezTo>
                  <a:pt x="1443046" y="382561"/>
                  <a:pt x="1461020" y="385233"/>
                  <a:pt x="1473720" y="381000"/>
                </a:cubicBezTo>
                <a:cubicBezTo>
                  <a:pt x="1525249" y="432529"/>
                  <a:pt x="1527255" y="414215"/>
                  <a:pt x="1499120" y="508000"/>
                </a:cubicBezTo>
                <a:cubicBezTo>
                  <a:pt x="1494734" y="522620"/>
                  <a:pt x="1473720" y="561364"/>
                  <a:pt x="1473720" y="546100"/>
                </a:cubicBezTo>
                <a:cubicBezTo>
                  <a:pt x="1473720" y="510402"/>
                  <a:pt x="1575146" y="406574"/>
                  <a:pt x="1575320" y="406400"/>
                </a:cubicBezTo>
                <a:cubicBezTo>
                  <a:pt x="1594487" y="387233"/>
                  <a:pt x="1617653" y="372533"/>
                  <a:pt x="1638820" y="355600"/>
                </a:cubicBezTo>
                <a:cubicBezTo>
                  <a:pt x="1651520" y="364067"/>
                  <a:pt x="1674411" y="365944"/>
                  <a:pt x="1676920" y="381000"/>
                </a:cubicBezTo>
                <a:cubicBezTo>
                  <a:pt x="1680032" y="399674"/>
                  <a:pt x="1661442" y="415676"/>
                  <a:pt x="1651520" y="431800"/>
                </a:cubicBezTo>
                <a:cubicBezTo>
                  <a:pt x="1560292" y="580046"/>
                  <a:pt x="1592023" y="495992"/>
                  <a:pt x="1562620" y="584200"/>
                </a:cubicBezTo>
                <a:cubicBezTo>
                  <a:pt x="1566853" y="596900"/>
                  <a:pt x="1562620" y="618067"/>
                  <a:pt x="1575320" y="622300"/>
                </a:cubicBezTo>
                <a:cubicBezTo>
                  <a:pt x="1590645" y="627408"/>
                  <a:pt x="1656360" y="603753"/>
                  <a:pt x="1676920" y="596900"/>
                </a:cubicBezTo>
                <a:cubicBezTo>
                  <a:pt x="1702320" y="563033"/>
                  <a:pt x="1738050" y="534860"/>
                  <a:pt x="1753120" y="495300"/>
                </a:cubicBezTo>
                <a:cubicBezTo>
                  <a:pt x="1789800" y="399016"/>
                  <a:pt x="1788322" y="183717"/>
                  <a:pt x="1740420" y="101600"/>
                </a:cubicBezTo>
                <a:cubicBezTo>
                  <a:pt x="1691240" y="17291"/>
                  <a:pt x="1620121" y="25400"/>
                  <a:pt x="1549920" y="254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Obdĺžnik 27"/>
          <p:cNvSpPr/>
          <p:nvPr/>
        </p:nvSpPr>
        <p:spPr>
          <a:xfrm>
            <a:off x="2311038" y="1931227"/>
            <a:ext cx="7200000" cy="36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29" name="Skupina 28"/>
          <p:cNvGrpSpPr/>
          <p:nvPr/>
        </p:nvGrpSpPr>
        <p:grpSpPr>
          <a:xfrm>
            <a:off x="7905750" y="1943100"/>
            <a:ext cx="1619250" cy="1809750"/>
            <a:chOff x="7905750" y="1943100"/>
            <a:chExt cx="1619250" cy="1809750"/>
          </a:xfrm>
        </p:grpSpPr>
        <p:sp>
          <p:nvSpPr>
            <p:cNvPr id="30" name="Voľný tvar 29"/>
            <p:cNvSpPr/>
            <p:nvPr/>
          </p:nvSpPr>
          <p:spPr>
            <a:xfrm>
              <a:off x="7905750" y="1943100"/>
              <a:ext cx="1619250" cy="1809750"/>
            </a:xfrm>
            <a:custGeom>
              <a:avLst/>
              <a:gdLst>
                <a:gd name="connsiteX0" fmla="*/ 0 w 1619250"/>
                <a:gd name="connsiteY0" fmla="*/ 0 h 1809750"/>
                <a:gd name="connsiteX1" fmla="*/ 190500 w 1619250"/>
                <a:gd name="connsiteY1" fmla="*/ 257175 h 1809750"/>
                <a:gd name="connsiteX2" fmla="*/ 457200 w 1619250"/>
                <a:gd name="connsiteY2" fmla="*/ 666750 h 1809750"/>
                <a:gd name="connsiteX3" fmla="*/ 552450 w 1619250"/>
                <a:gd name="connsiteY3" fmla="*/ 1028700 h 1809750"/>
                <a:gd name="connsiteX4" fmla="*/ 885825 w 1619250"/>
                <a:gd name="connsiteY4" fmla="*/ 1152525 h 1809750"/>
                <a:gd name="connsiteX5" fmla="*/ 1181100 w 1619250"/>
                <a:gd name="connsiteY5" fmla="*/ 1581150 h 1809750"/>
                <a:gd name="connsiteX6" fmla="*/ 1609725 w 1619250"/>
                <a:gd name="connsiteY6" fmla="*/ 1809750 h 1809750"/>
                <a:gd name="connsiteX7" fmla="*/ 1619250 w 1619250"/>
                <a:gd name="connsiteY7" fmla="*/ 1552575 h 1809750"/>
                <a:gd name="connsiteX8" fmla="*/ 1362075 w 1619250"/>
                <a:gd name="connsiteY8" fmla="*/ 1476375 h 1809750"/>
                <a:gd name="connsiteX9" fmla="*/ 1181100 w 1619250"/>
                <a:gd name="connsiteY9" fmla="*/ 1171575 h 1809750"/>
                <a:gd name="connsiteX10" fmla="*/ 1047750 w 1619250"/>
                <a:gd name="connsiteY10" fmla="*/ 1085850 h 1809750"/>
                <a:gd name="connsiteX11" fmla="*/ 828675 w 1619250"/>
                <a:gd name="connsiteY11" fmla="*/ 952500 h 1809750"/>
                <a:gd name="connsiteX12" fmla="*/ 714375 w 1619250"/>
                <a:gd name="connsiteY12" fmla="*/ 866775 h 1809750"/>
                <a:gd name="connsiteX13" fmla="*/ 714375 w 1619250"/>
                <a:gd name="connsiteY13" fmla="*/ 676275 h 1809750"/>
                <a:gd name="connsiteX14" fmla="*/ 619125 w 1619250"/>
                <a:gd name="connsiteY14" fmla="*/ 514350 h 1809750"/>
                <a:gd name="connsiteX15" fmla="*/ 457200 w 1619250"/>
                <a:gd name="connsiteY15" fmla="*/ 342900 h 1809750"/>
                <a:gd name="connsiteX16" fmla="*/ 457200 w 1619250"/>
                <a:gd name="connsiteY16" fmla="*/ 180975 h 1809750"/>
                <a:gd name="connsiteX17" fmla="*/ 361950 w 1619250"/>
                <a:gd name="connsiteY17" fmla="*/ 76200 h 1809750"/>
                <a:gd name="connsiteX18" fmla="*/ 266700 w 1619250"/>
                <a:gd name="connsiteY18" fmla="*/ 0 h 1809750"/>
                <a:gd name="connsiteX19" fmla="*/ 0 w 1619250"/>
                <a:gd name="connsiteY19" fmla="*/ 0 h 1809750"/>
                <a:gd name="connsiteX0" fmla="*/ 0 w 1619250"/>
                <a:gd name="connsiteY0" fmla="*/ 0 h 1809750"/>
                <a:gd name="connsiteX1" fmla="*/ 123825 w 1619250"/>
                <a:gd name="connsiteY1" fmla="*/ 285750 h 1809750"/>
                <a:gd name="connsiteX2" fmla="*/ 457200 w 1619250"/>
                <a:gd name="connsiteY2" fmla="*/ 666750 h 1809750"/>
                <a:gd name="connsiteX3" fmla="*/ 552450 w 1619250"/>
                <a:gd name="connsiteY3" fmla="*/ 1028700 h 1809750"/>
                <a:gd name="connsiteX4" fmla="*/ 885825 w 1619250"/>
                <a:gd name="connsiteY4" fmla="*/ 1152525 h 1809750"/>
                <a:gd name="connsiteX5" fmla="*/ 1181100 w 1619250"/>
                <a:gd name="connsiteY5" fmla="*/ 1581150 h 1809750"/>
                <a:gd name="connsiteX6" fmla="*/ 1609725 w 1619250"/>
                <a:gd name="connsiteY6" fmla="*/ 1809750 h 1809750"/>
                <a:gd name="connsiteX7" fmla="*/ 1619250 w 1619250"/>
                <a:gd name="connsiteY7" fmla="*/ 1552575 h 1809750"/>
                <a:gd name="connsiteX8" fmla="*/ 1362075 w 1619250"/>
                <a:gd name="connsiteY8" fmla="*/ 1476375 h 1809750"/>
                <a:gd name="connsiteX9" fmla="*/ 1181100 w 1619250"/>
                <a:gd name="connsiteY9" fmla="*/ 1171575 h 1809750"/>
                <a:gd name="connsiteX10" fmla="*/ 1047750 w 1619250"/>
                <a:gd name="connsiteY10" fmla="*/ 1085850 h 1809750"/>
                <a:gd name="connsiteX11" fmla="*/ 828675 w 1619250"/>
                <a:gd name="connsiteY11" fmla="*/ 952500 h 1809750"/>
                <a:gd name="connsiteX12" fmla="*/ 714375 w 1619250"/>
                <a:gd name="connsiteY12" fmla="*/ 866775 h 1809750"/>
                <a:gd name="connsiteX13" fmla="*/ 714375 w 1619250"/>
                <a:gd name="connsiteY13" fmla="*/ 676275 h 1809750"/>
                <a:gd name="connsiteX14" fmla="*/ 619125 w 1619250"/>
                <a:gd name="connsiteY14" fmla="*/ 514350 h 1809750"/>
                <a:gd name="connsiteX15" fmla="*/ 457200 w 1619250"/>
                <a:gd name="connsiteY15" fmla="*/ 342900 h 1809750"/>
                <a:gd name="connsiteX16" fmla="*/ 457200 w 1619250"/>
                <a:gd name="connsiteY16" fmla="*/ 180975 h 1809750"/>
                <a:gd name="connsiteX17" fmla="*/ 361950 w 1619250"/>
                <a:gd name="connsiteY17" fmla="*/ 76200 h 1809750"/>
                <a:gd name="connsiteX18" fmla="*/ 266700 w 1619250"/>
                <a:gd name="connsiteY18" fmla="*/ 0 h 1809750"/>
                <a:gd name="connsiteX19" fmla="*/ 0 w 1619250"/>
                <a:gd name="connsiteY19" fmla="*/ 0 h 1809750"/>
                <a:gd name="connsiteX0" fmla="*/ 0 w 1619250"/>
                <a:gd name="connsiteY0" fmla="*/ 0 h 1809750"/>
                <a:gd name="connsiteX1" fmla="*/ 123825 w 1619250"/>
                <a:gd name="connsiteY1" fmla="*/ 285750 h 1809750"/>
                <a:gd name="connsiteX2" fmla="*/ 276225 w 1619250"/>
                <a:gd name="connsiteY2" fmla="*/ 552450 h 1809750"/>
                <a:gd name="connsiteX3" fmla="*/ 457200 w 1619250"/>
                <a:gd name="connsiteY3" fmla="*/ 666750 h 1809750"/>
                <a:gd name="connsiteX4" fmla="*/ 552450 w 1619250"/>
                <a:gd name="connsiteY4" fmla="*/ 1028700 h 1809750"/>
                <a:gd name="connsiteX5" fmla="*/ 885825 w 1619250"/>
                <a:gd name="connsiteY5" fmla="*/ 1152525 h 1809750"/>
                <a:gd name="connsiteX6" fmla="*/ 1181100 w 1619250"/>
                <a:gd name="connsiteY6" fmla="*/ 1581150 h 1809750"/>
                <a:gd name="connsiteX7" fmla="*/ 1609725 w 1619250"/>
                <a:gd name="connsiteY7" fmla="*/ 1809750 h 1809750"/>
                <a:gd name="connsiteX8" fmla="*/ 1619250 w 1619250"/>
                <a:gd name="connsiteY8" fmla="*/ 1552575 h 1809750"/>
                <a:gd name="connsiteX9" fmla="*/ 1362075 w 1619250"/>
                <a:gd name="connsiteY9" fmla="*/ 1476375 h 1809750"/>
                <a:gd name="connsiteX10" fmla="*/ 1181100 w 1619250"/>
                <a:gd name="connsiteY10" fmla="*/ 1171575 h 1809750"/>
                <a:gd name="connsiteX11" fmla="*/ 1047750 w 1619250"/>
                <a:gd name="connsiteY11" fmla="*/ 1085850 h 1809750"/>
                <a:gd name="connsiteX12" fmla="*/ 828675 w 1619250"/>
                <a:gd name="connsiteY12" fmla="*/ 952500 h 1809750"/>
                <a:gd name="connsiteX13" fmla="*/ 714375 w 1619250"/>
                <a:gd name="connsiteY13" fmla="*/ 866775 h 1809750"/>
                <a:gd name="connsiteX14" fmla="*/ 714375 w 1619250"/>
                <a:gd name="connsiteY14" fmla="*/ 676275 h 1809750"/>
                <a:gd name="connsiteX15" fmla="*/ 619125 w 1619250"/>
                <a:gd name="connsiteY15" fmla="*/ 514350 h 1809750"/>
                <a:gd name="connsiteX16" fmla="*/ 457200 w 1619250"/>
                <a:gd name="connsiteY16" fmla="*/ 342900 h 1809750"/>
                <a:gd name="connsiteX17" fmla="*/ 457200 w 1619250"/>
                <a:gd name="connsiteY17" fmla="*/ 180975 h 1809750"/>
                <a:gd name="connsiteX18" fmla="*/ 361950 w 1619250"/>
                <a:gd name="connsiteY18" fmla="*/ 76200 h 1809750"/>
                <a:gd name="connsiteX19" fmla="*/ 266700 w 1619250"/>
                <a:gd name="connsiteY19" fmla="*/ 0 h 1809750"/>
                <a:gd name="connsiteX20" fmla="*/ 0 w 1619250"/>
                <a:gd name="connsiteY20" fmla="*/ 0 h 1809750"/>
                <a:gd name="connsiteX0" fmla="*/ 0 w 1619250"/>
                <a:gd name="connsiteY0" fmla="*/ 0 h 1809750"/>
                <a:gd name="connsiteX1" fmla="*/ 123825 w 1619250"/>
                <a:gd name="connsiteY1" fmla="*/ 285750 h 1809750"/>
                <a:gd name="connsiteX2" fmla="*/ 276225 w 1619250"/>
                <a:gd name="connsiteY2" fmla="*/ 552450 h 1809750"/>
                <a:gd name="connsiteX3" fmla="*/ 409575 w 1619250"/>
                <a:gd name="connsiteY3" fmla="*/ 742950 h 1809750"/>
                <a:gd name="connsiteX4" fmla="*/ 552450 w 1619250"/>
                <a:gd name="connsiteY4" fmla="*/ 1028700 h 1809750"/>
                <a:gd name="connsiteX5" fmla="*/ 885825 w 1619250"/>
                <a:gd name="connsiteY5" fmla="*/ 1152525 h 1809750"/>
                <a:gd name="connsiteX6" fmla="*/ 1181100 w 1619250"/>
                <a:gd name="connsiteY6" fmla="*/ 1581150 h 1809750"/>
                <a:gd name="connsiteX7" fmla="*/ 1609725 w 1619250"/>
                <a:gd name="connsiteY7" fmla="*/ 1809750 h 1809750"/>
                <a:gd name="connsiteX8" fmla="*/ 1619250 w 1619250"/>
                <a:gd name="connsiteY8" fmla="*/ 1552575 h 1809750"/>
                <a:gd name="connsiteX9" fmla="*/ 1362075 w 1619250"/>
                <a:gd name="connsiteY9" fmla="*/ 1476375 h 1809750"/>
                <a:gd name="connsiteX10" fmla="*/ 1181100 w 1619250"/>
                <a:gd name="connsiteY10" fmla="*/ 1171575 h 1809750"/>
                <a:gd name="connsiteX11" fmla="*/ 1047750 w 1619250"/>
                <a:gd name="connsiteY11" fmla="*/ 1085850 h 1809750"/>
                <a:gd name="connsiteX12" fmla="*/ 828675 w 1619250"/>
                <a:gd name="connsiteY12" fmla="*/ 952500 h 1809750"/>
                <a:gd name="connsiteX13" fmla="*/ 714375 w 1619250"/>
                <a:gd name="connsiteY13" fmla="*/ 866775 h 1809750"/>
                <a:gd name="connsiteX14" fmla="*/ 714375 w 1619250"/>
                <a:gd name="connsiteY14" fmla="*/ 676275 h 1809750"/>
                <a:gd name="connsiteX15" fmla="*/ 619125 w 1619250"/>
                <a:gd name="connsiteY15" fmla="*/ 514350 h 1809750"/>
                <a:gd name="connsiteX16" fmla="*/ 457200 w 1619250"/>
                <a:gd name="connsiteY16" fmla="*/ 342900 h 1809750"/>
                <a:gd name="connsiteX17" fmla="*/ 457200 w 1619250"/>
                <a:gd name="connsiteY17" fmla="*/ 180975 h 1809750"/>
                <a:gd name="connsiteX18" fmla="*/ 361950 w 1619250"/>
                <a:gd name="connsiteY18" fmla="*/ 76200 h 1809750"/>
                <a:gd name="connsiteX19" fmla="*/ 266700 w 1619250"/>
                <a:gd name="connsiteY19" fmla="*/ 0 h 1809750"/>
                <a:gd name="connsiteX20" fmla="*/ 0 w 1619250"/>
                <a:gd name="connsiteY20" fmla="*/ 0 h 1809750"/>
                <a:gd name="connsiteX0" fmla="*/ 0 w 1619250"/>
                <a:gd name="connsiteY0" fmla="*/ 0 h 1809750"/>
                <a:gd name="connsiteX1" fmla="*/ 180975 w 1619250"/>
                <a:gd name="connsiteY1" fmla="*/ 238125 h 1809750"/>
                <a:gd name="connsiteX2" fmla="*/ 276225 w 1619250"/>
                <a:gd name="connsiteY2" fmla="*/ 552450 h 1809750"/>
                <a:gd name="connsiteX3" fmla="*/ 409575 w 1619250"/>
                <a:gd name="connsiteY3" fmla="*/ 742950 h 1809750"/>
                <a:gd name="connsiteX4" fmla="*/ 552450 w 1619250"/>
                <a:gd name="connsiteY4" fmla="*/ 1028700 h 1809750"/>
                <a:gd name="connsiteX5" fmla="*/ 885825 w 1619250"/>
                <a:gd name="connsiteY5" fmla="*/ 1152525 h 1809750"/>
                <a:gd name="connsiteX6" fmla="*/ 1181100 w 1619250"/>
                <a:gd name="connsiteY6" fmla="*/ 1581150 h 1809750"/>
                <a:gd name="connsiteX7" fmla="*/ 1609725 w 1619250"/>
                <a:gd name="connsiteY7" fmla="*/ 1809750 h 1809750"/>
                <a:gd name="connsiteX8" fmla="*/ 1619250 w 1619250"/>
                <a:gd name="connsiteY8" fmla="*/ 1552575 h 1809750"/>
                <a:gd name="connsiteX9" fmla="*/ 1362075 w 1619250"/>
                <a:gd name="connsiteY9" fmla="*/ 1476375 h 1809750"/>
                <a:gd name="connsiteX10" fmla="*/ 1181100 w 1619250"/>
                <a:gd name="connsiteY10" fmla="*/ 1171575 h 1809750"/>
                <a:gd name="connsiteX11" fmla="*/ 1047750 w 1619250"/>
                <a:gd name="connsiteY11" fmla="*/ 1085850 h 1809750"/>
                <a:gd name="connsiteX12" fmla="*/ 828675 w 1619250"/>
                <a:gd name="connsiteY12" fmla="*/ 952500 h 1809750"/>
                <a:gd name="connsiteX13" fmla="*/ 714375 w 1619250"/>
                <a:gd name="connsiteY13" fmla="*/ 866775 h 1809750"/>
                <a:gd name="connsiteX14" fmla="*/ 714375 w 1619250"/>
                <a:gd name="connsiteY14" fmla="*/ 676275 h 1809750"/>
                <a:gd name="connsiteX15" fmla="*/ 619125 w 1619250"/>
                <a:gd name="connsiteY15" fmla="*/ 514350 h 1809750"/>
                <a:gd name="connsiteX16" fmla="*/ 457200 w 1619250"/>
                <a:gd name="connsiteY16" fmla="*/ 342900 h 1809750"/>
                <a:gd name="connsiteX17" fmla="*/ 457200 w 1619250"/>
                <a:gd name="connsiteY17" fmla="*/ 180975 h 1809750"/>
                <a:gd name="connsiteX18" fmla="*/ 361950 w 1619250"/>
                <a:gd name="connsiteY18" fmla="*/ 76200 h 1809750"/>
                <a:gd name="connsiteX19" fmla="*/ 266700 w 1619250"/>
                <a:gd name="connsiteY19" fmla="*/ 0 h 1809750"/>
                <a:gd name="connsiteX20" fmla="*/ 0 w 1619250"/>
                <a:gd name="connsiteY20" fmla="*/ 0 h 1809750"/>
                <a:gd name="connsiteX0" fmla="*/ 0 w 1619250"/>
                <a:gd name="connsiteY0" fmla="*/ 0 h 1809750"/>
                <a:gd name="connsiteX1" fmla="*/ 180975 w 1619250"/>
                <a:gd name="connsiteY1" fmla="*/ 238125 h 1809750"/>
                <a:gd name="connsiteX2" fmla="*/ 276225 w 1619250"/>
                <a:gd name="connsiteY2" fmla="*/ 552450 h 1809750"/>
                <a:gd name="connsiteX3" fmla="*/ 476250 w 1619250"/>
                <a:gd name="connsiteY3" fmla="*/ 657225 h 1809750"/>
                <a:gd name="connsiteX4" fmla="*/ 552450 w 1619250"/>
                <a:gd name="connsiteY4" fmla="*/ 1028700 h 1809750"/>
                <a:gd name="connsiteX5" fmla="*/ 885825 w 1619250"/>
                <a:gd name="connsiteY5" fmla="*/ 1152525 h 1809750"/>
                <a:gd name="connsiteX6" fmla="*/ 1181100 w 1619250"/>
                <a:gd name="connsiteY6" fmla="*/ 1581150 h 1809750"/>
                <a:gd name="connsiteX7" fmla="*/ 1609725 w 1619250"/>
                <a:gd name="connsiteY7" fmla="*/ 1809750 h 1809750"/>
                <a:gd name="connsiteX8" fmla="*/ 1619250 w 1619250"/>
                <a:gd name="connsiteY8" fmla="*/ 1552575 h 1809750"/>
                <a:gd name="connsiteX9" fmla="*/ 1362075 w 1619250"/>
                <a:gd name="connsiteY9" fmla="*/ 1476375 h 1809750"/>
                <a:gd name="connsiteX10" fmla="*/ 1181100 w 1619250"/>
                <a:gd name="connsiteY10" fmla="*/ 1171575 h 1809750"/>
                <a:gd name="connsiteX11" fmla="*/ 1047750 w 1619250"/>
                <a:gd name="connsiteY11" fmla="*/ 1085850 h 1809750"/>
                <a:gd name="connsiteX12" fmla="*/ 828675 w 1619250"/>
                <a:gd name="connsiteY12" fmla="*/ 952500 h 1809750"/>
                <a:gd name="connsiteX13" fmla="*/ 714375 w 1619250"/>
                <a:gd name="connsiteY13" fmla="*/ 866775 h 1809750"/>
                <a:gd name="connsiteX14" fmla="*/ 714375 w 1619250"/>
                <a:gd name="connsiteY14" fmla="*/ 676275 h 1809750"/>
                <a:gd name="connsiteX15" fmla="*/ 619125 w 1619250"/>
                <a:gd name="connsiteY15" fmla="*/ 514350 h 1809750"/>
                <a:gd name="connsiteX16" fmla="*/ 457200 w 1619250"/>
                <a:gd name="connsiteY16" fmla="*/ 342900 h 1809750"/>
                <a:gd name="connsiteX17" fmla="*/ 457200 w 1619250"/>
                <a:gd name="connsiteY17" fmla="*/ 180975 h 1809750"/>
                <a:gd name="connsiteX18" fmla="*/ 361950 w 1619250"/>
                <a:gd name="connsiteY18" fmla="*/ 76200 h 1809750"/>
                <a:gd name="connsiteX19" fmla="*/ 266700 w 1619250"/>
                <a:gd name="connsiteY19" fmla="*/ 0 h 1809750"/>
                <a:gd name="connsiteX20" fmla="*/ 0 w 1619250"/>
                <a:gd name="connsiteY20" fmla="*/ 0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0" h="1809750">
                  <a:moveTo>
                    <a:pt x="0" y="0"/>
                  </a:moveTo>
                  <a:lnTo>
                    <a:pt x="180975" y="238125"/>
                  </a:lnTo>
                  <a:cubicBezTo>
                    <a:pt x="254000" y="314325"/>
                    <a:pt x="203200" y="476250"/>
                    <a:pt x="276225" y="552450"/>
                  </a:cubicBezTo>
                  <a:lnTo>
                    <a:pt x="476250" y="657225"/>
                  </a:lnTo>
                  <a:lnTo>
                    <a:pt x="552450" y="1028700"/>
                  </a:lnTo>
                  <a:lnTo>
                    <a:pt x="885825" y="1152525"/>
                  </a:lnTo>
                  <a:lnTo>
                    <a:pt x="1181100" y="1581150"/>
                  </a:lnTo>
                  <a:lnTo>
                    <a:pt x="1609725" y="1809750"/>
                  </a:lnTo>
                  <a:lnTo>
                    <a:pt x="1619250" y="1552575"/>
                  </a:lnTo>
                  <a:lnTo>
                    <a:pt x="1362075" y="1476375"/>
                  </a:lnTo>
                  <a:lnTo>
                    <a:pt x="1181100" y="1171575"/>
                  </a:lnTo>
                  <a:lnTo>
                    <a:pt x="1047750" y="1085850"/>
                  </a:lnTo>
                  <a:lnTo>
                    <a:pt x="828675" y="952500"/>
                  </a:lnTo>
                  <a:lnTo>
                    <a:pt x="714375" y="866775"/>
                  </a:lnTo>
                  <a:lnTo>
                    <a:pt x="714375" y="676275"/>
                  </a:lnTo>
                  <a:lnTo>
                    <a:pt x="619125" y="514350"/>
                  </a:lnTo>
                  <a:lnTo>
                    <a:pt x="457200" y="342900"/>
                  </a:lnTo>
                  <a:lnTo>
                    <a:pt x="457200" y="180975"/>
                  </a:lnTo>
                  <a:lnTo>
                    <a:pt x="361950" y="76200"/>
                  </a:lnTo>
                  <a:lnTo>
                    <a:pt x="266700" y="0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31" name="Rovná spojovacia šípka 30"/>
            <p:cNvCxnSpPr/>
            <p:nvPr/>
          </p:nvCxnSpPr>
          <p:spPr>
            <a:xfrm flipH="1" flipV="1">
              <a:off x="8924925" y="3143250"/>
              <a:ext cx="180975" cy="2200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Voľný tvar 31"/>
          <p:cNvSpPr/>
          <p:nvPr/>
        </p:nvSpPr>
        <p:spPr>
          <a:xfrm>
            <a:off x="7572902" y="2438325"/>
            <a:ext cx="1915316" cy="1862809"/>
          </a:xfrm>
          <a:custGeom>
            <a:avLst/>
            <a:gdLst>
              <a:gd name="connsiteX0" fmla="*/ 1113898 w 1915316"/>
              <a:gd name="connsiteY0" fmla="*/ 781125 h 1862809"/>
              <a:gd name="connsiteX1" fmla="*/ 551923 w 1915316"/>
              <a:gd name="connsiteY1" fmla="*/ 638250 h 1862809"/>
              <a:gd name="connsiteX2" fmla="*/ 504298 w 1915316"/>
              <a:gd name="connsiteY2" fmla="*/ 381075 h 1862809"/>
              <a:gd name="connsiteX3" fmla="*/ 256648 w 1915316"/>
              <a:gd name="connsiteY3" fmla="*/ 75 h 1862809"/>
              <a:gd name="connsiteX4" fmla="*/ 161398 w 1915316"/>
              <a:gd name="connsiteY4" fmla="*/ 352500 h 1862809"/>
              <a:gd name="connsiteX5" fmla="*/ 123298 w 1915316"/>
              <a:gd name="connsiteY5" fmla="*/ 819225 h 1862809"/>
              <a:gd name="connsiteX6" fmla="*/ 8998 w 1915316"/>
              <a:gd name="connsiteY6" fmla="*/ 943050 h 1862809"/>
              <a:gd name="connsiteX7" fmla="*/ 389998 w 1915316"/>
              <a:gd name="connsiteY7" fmla="*/ 1324050 h 1862809"/>
              <a:gd name="connsiteX8" fmla="*/ 1009123 w 1915316"/>
              <a:gd name="connsiteY8" fmla="*/ 1476450 h 1862809"/>
              <a:gd name="connsiteX9" fmla="*/ 1504423 w 1915316"/>
              <a:gd name="connsiteY9" fmla="*/ 1819350 h 1862809"/>
              <a:gd name="connsiteX10" fmla="*/ 1866373 w 1915316"/>
              <a:gd name="connsiteY10" fmla="*/ 1819350 h 1862809"/>
              <a:gd name="connsiteX11" fmla="*/ 1875898 w 1915316"/>
              <a:gd name="connsiteY11" fmla="*/ 1466925 h 1862809"/>
              <a:gd name="connsiteX12" fmla="*/ 1532998 w 1915316"/>
              <a:gd name="connsiteY12" fmla="*/ 1181175 h 1862809"/>
              <a:gd name="connsiteX13" fmla="*/ 1332973 w 1915316"/>
              <a:gd name="connsiteY13" fmla="*/ 857325 h 1862809"/>
              <a:gd name="connsiteX14" fmla="*/ 1113898 w 1915316"/>
              <a:gd name="connsiteY14" fmla="*/ 781125 h 186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15316" h="1862809">
                <a:moveTo>
                  <a:pt x="1113898" y="781125"/>
                </a:moveTo>
                <a:cubicBezTo>
                  <a:pt x="983723" y="744613"/>
                  <a:pt x="653523" y="704925"/>
                  <a:pt x="551923" y="638250"/>
                </a:cubicBezTo>
                <a:cubicBezTo>
                  <a:pt x="450323" y="571575"/>
                  <a:pt x="553510" y="487437"/>
                  <a:pt x="504298" y="381075"/>
                </a:cubicBezTo>
                <a:cubicBezTo>
                  <a:pt x="455086" y="274713"/>
                  <a:pt x="313798" y="4837"/>
                  <a:pt x="256648" y="75"/>
                </a:cubicBezTo>
                <a:cubicBezTo>
                  <a:pt x="199498" y="-4688"/>
                  <a:pt x="183623" y="215975"/>
                  <a:pt x="161398" y="352500"/>
                </a:cubicBezTo>
                <a:cubicBezTo>
                  <a:pt x="139173" y="489025"/>
                  <a:pt x="148698" y="720800"/>
                  <a:pt x="123298" y="819225"/>
                </a:cubicBezTo>
                <a:cubicBezTo>
                  <a:pt x="97898" y="917650"/>
                  <a:pt x="-35452" y="858913"/>
                  <a:pt x="8998" y="943050"/>
                </a:cubicBezTo>
                <a:cubicBezTo>
                  <a:pt x="53448" y="1027188"/>
                  <a:pt x="223311" y="1235150"/>
                  <a:pt x="389998" y="1324050"/>
                </a:cubicBezTo>
                <a:cubicBezTo>
                  <a:pt x="556685" y="1412950"/>
                  <a:pt x="823386" y="1393900"/>
                  <a:pt x="1009123" y="1476450"/>
                </a:cubicBezTo>
                <a:cubicBezTo>
                  <a:pt x="1194860" y="1559000"/>
                  <a:pt x="1361548" y="1762200"/>
                  <a:pt x="1504423" y="1819350"/>
                </a:cubicBezTo>
                <a:cubicBezTo>
                  <a:pt x="1647298" y="1876500"/>
                  <a:pt x="1804461" y="1878087"/>
                  <a:pt x="1866373" y="1819350"/>
                </a:cubicBezTo>
                <a:cubicBezTo>
                  <a:pt x="1928285" y="1760613"/>
                  <a:pt x="1931460" y="1573287"/>
                  <a:pt x="1875898" y="1466925"/>
                </a:cubicBezTo>
                <a:cubicBezTo>
                  <a:pt x="1820336" y="1360563"/>
                  <a:pt x="1623485" y="1282775"/>
                  <a:pt x="1532998" y="1181175"/>
                </a:cubicBezTo>
                <a:cubicBezTo>
                  <a:pt x="1442511" y="1079575"/>
                  <a:pt x="1401235" y="922412"/>
                  <a:pt x="1332973" y="857325"/>
                </a:cubicBezTo>
                <a:cubicBezTo>
                  <a:pt x="1264711" y="792238"/>
                  <a:pt x="1244073" y="817637"/>
                  <a:pt x="1113898" y="781125"/>
                </a:cubicBezTo>
                <a:close/>
              </a:path>
            </a:pathLst>
          </a:custGeom>
          <a:pattFill prst="dashHorz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Voľný tvar 32"/>
          <p:cNvSpPr/>
          <p:nvPr/>
        </p:nvSpPr>
        <p:spPr>
          <a:xfrm>
            <a:off x="5514975" y="1971675"/>
            <a:ext cx="942975" cy="485775"/>
          </a:xfrm>
          <a:custGeom>
            <a:avLst/>
            <a:gdLst>
              <a:gd name="connsiteX0" fmla="*/ 581025 w 942975"/>
              <a:gd name="connsiteY0" fmla="*/ 19050 h 485775"/>
              <a:gd name="connsiteX1" fmla="*/ 800100 w 942975"/>
              <a:gd name="connsiteY1" fmla="*/ 238125 h 485775"/>
              <a:gd name="connsiteX2" fmla="*/ 942975 w 942975"/>
              <a:gd name="connsiteY2" fmla="*/ 352425 h 485775"/>
              <a:gd name="connsiteX3" fmla="*/ 923925 w 942975"/>
              <a:gd name="connsiteY3" fmla="*/ 485775 h 485775"/>
              <a:gd name="connsiteX4" fmla="*/ 714375 w 942975"/>
              <a:gd name="connsiteY4" fmla="*/ 476250 h 485775"/>
              <a:gd name="connsiteX5" fmla="*/ 542925 w 942975"/>
              <a:gd name="connsiteY5" fmla="*/ 409575 h 485775"/>
              <a:gd name="connsiteX6" fmla="*/ 171450 w 942975"/>
              <a:gd name="connsiteY6" fmla="*/ 485775 h 485775"/>
              <a:gd name="connsiteX7" fmla="*/ 0 w 942975"/>
              <a:gd name="connsiteY7" fmla="*/ 314325 h 485775"/>
              <a:gd name="connsiteX8" fmla="*/ 381000 w 942975"/>
              <a:gd name="connsiteY8" fmla="*/ 171450 h 485775"/>
              <a:gd name="connsiteX9" fmla="*/ 400050 w 942975"/>
              <a:gd name="connsiteY9" fmla="*/ 0 h 485775"/>
              <a:gd name="connsiteX10" fmla="*/ 581025 w 942975"/>
              <a:gd name="connsiteY10" fmla="*/ 1905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2975" h="485775">
                <a:moveTo>
                  <a:pt x="581025" y="19050"/>
                </a:moveTo>
                <a:lnTo>
                  <a:pt x="800100" y="238125"/>
                </a:lnTo>
                <a:lnTo>
                  <a:pt x="942975" y="352425"/>
                </a:lnTo>
                <a:lnTo>
                  <a:pt x="923925" y="485775"/>
                </a:lnTo>
                <a:lnTo>
                  <a:pt x="714375" y="476250"/>
                </a:lnTo>
                <a:lnTo>
                  <a:pt x="542925" y="409575"/>
                </a:lnTo>
                <a:lnTo>
                  <a:pt x="171450" y="485775"/>
                </a:lnTo>
                <a:lnTo>
                  <a:pt x="0" y="314325"/>
                </a:lnTo>
                <a:lnTo>
                  <a:pt x="381000" y="171450"/>
                </a:lnTo>
                <a:lnTo>
                  <a:pt x="400050" y="0"/>
                </a:lnTo>
                <a:lnTo>
                  <a:pt x="581025" y="1905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Voľný tvar 33"/>
          <p:cNvSpPr/>
          <p:nvPr/>
        </p:nvSpPr>
        <p:spPr>
          <a:xfrm>
            <a:off x="6496050" y="1924050"/>
            <a:ext cx="838200" cy="390525"/>
          </a:xfrm>
          <a:custGeom>
            <a:avLst/>
            <a:gdLst>
              <a:gd name="connsiteX0" fmla="*/ 0 w 838200"/>
              <a:gd name="connsiteY0" fmla="*/ 0 h 390525"/>
              <a:gd name="connsiteX1" fmla="*/ 152400 w 838200"/>
              <a:gd name="connsiteY1" fmla="*/ 123825 h 390525"/>
              <a:gd name="connsiteX2" fmla="*/ 266700 w 838200"/>
              <a:gd name="connsiteY2" fmla="*/ 276225 h 390525"/>
              <a:gd name="connsiteX3" fmla="*/ 285750 w 838200"/>
              <a:gd name="connsiteY3" fmla="*/ 390525 h 390525"/>
              <a:gd name="connsiteX4" fmla="*/ 714375 w 838200"/>
              <a:gd name="connsiteY4" fmla="*/ 190500 h 390525"/>
              <a:gd name="connsiteX5" fmla="*/ 714375 w 838200"/>
              <a:gd name="connsiteY5" fmla="*/ 104775 h 390525"/>
              <a:gd name="connsiteX6" fmla="*/ 838200 w 838200"/>
              <a:gd name="connsiteY6" fmla="*/ 66675 h 390525"/>
              <a:gd name="connsiteX7" fmla="*/ 838200 w 838200"/>
              <a:gd name="connsiteY7" fmla="*/ 28575 h 390525"/>
              <a:gd name="connsiteX8" fmla="*/ 0 w 838200"/>
              <a:gd name="connsiteY8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8200" h="390525">
                <a:moveTo>
                  <a:pt x="0" y="0"/>
                </a:moveTo>
                <a:lnTo>
                  <a:pt x="152400" y="123825"/>
                </a:lnTo>
                <a:lnTo>
                  <a:pt x="266700" y="276225"/>
                </a:lnTo>
                <a:lnTo>
                  <a:pt x="285750" y="390525"/>
                </a:lnTo>
                <a:lnTo>
                  <a:pt x="714375" y="190500"/>
                </a:lnTo>
                <a:lnTo>
                  <a:pt x="714375" y="104775"/>
                </a:lnTo>
                <a:lnTo>
                  <a:pt x="838200" y="66675"/>
                </a:lnTo>
                <a:lnTo>
                  <a:pt x="838200" y="28575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Voľný tvar 34"/>
          <p:cNvSpPr/>
          <p:nvPr/>
        </p:nvSpPr>
        <p:spPr>
          <a:xfrm>
            <a:off x="4905375" y="1933575"/>
            <a:ext cx="885825" cy="323850"/>
          </a:xfrm>
          <a:custGeom>
            <a:avLst/>
            <a:gdLst>
              <a:gd name="connsiteX0" fmla="*/ 885825 w 885825"/>
              <a:gd name="connsiteY0" fmla="*/ 0 h 323850"/>
              <a:gd name="connsiteX1" fmla="*/ 885825 w 885825"/>
              <a:gd name="connsiteY1" fmla="*/ 133350 h 323850"/>
              <a:gd name="connsiteX2" fmla="*/ 647700 w 885825"/>
              <a:gd name="connsiteY2" fmla="*/ 219075 h 323850"/>
              <a:gd name="connsiteX3" fmla="*/ 400050 w 885825"/>
              <a:gd name="connsiteY3" fmla="*/ 219075 h 323850"/>
              <a:gd name="connsiteX4" fmla="*/ 238125 w 885825"/>
              <a:gd name="connsiteY4" fmla="*/ 323850 h 323850"/>
              <a:gd name="connsiteX5" fmla="*/ 0 w 885825"/>
              <a:gd name="connsiteY5" fmla="*/ 323850 h 323850"/>
              <a:gd name="connsiteX6" fmla="*/ 9525 w 885825"/>
              <a:gd name="connsiteY6" fmla="*/ 161925 h 323850"/>
              <a:gd name="connsiteX7" fmla="*/ 95250 w 885825"/>
              <a:gd name="connsiteY7" fmla="*/ 66675 h 323850"/>
              <a:gd name="connsiteX8" fmla="*/ 152400 w 885825"/>
              <a:gd name="connsiteY8" fmla="*/ 19050 h 323850"/>
              <a:gd name="connsiteX9" fmla="*/ 885825 w 885825"/>
              <a:gd name="connsiteY9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5825" h="323850">
                <a:moveTo>
                  <a:pt x="885825" y="0"/>
                </a:moveTo>
                <a:lnTo>
                  <a:pt x="885825" y="133350"/>
                </a:lnTo>
                <a:lnTo>
                  <a:pt x="647700" y="219075"/>
                </a:lnTo>
                <a:lnTo>
                  <a:pt x="400050" y="219075"/>
                </a:lnTo>
                <a:lnTo>
                  <a:pt x="238125" y="323850"/>
                </a:lnTo>
                <a:lnTo>
                  <a:pt x="0" y="323850"/>
                </a:lnTo>
                <a:lnTo>
                  <a:pt x="9525" y="161925"/>
                </a:lnTo>
                <a:lnTo>
                  <a:pt x="95250" y="66675"/>
                </a:lnTo>
                <a:lnTo>
                  <a:pt x="152400" y="19050"/>
                </a:lnTo>
                <a:lnTo>
                  <a:pt x="885825" y="0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36" name="Skupina 35"/>
          <p:cNvGrpSpPr/>
          <p:nvPr/>
        </p:nvGrpSpPr>
        <p:grpSpPr>
          <a:xfrm>
            <a:off x="2434106" y="2789912"/>
            <a:ext cx="108000" cy="244661"/>
            <a:chOff x="2960083" y="3932910"/>
            <a:chExt cx="108000" cy="244661"/>
          </a:xfrm>
        </p:grpSpPr>
        <p:sp>
          <p:nvSpPr>
            <p:cNvPr id="37" name="Ovál 36"/>
            <p:cNvSpPr/>
            <p:nvPr/>
          </p:nvSpPr>
          <p:spPr>
            <a:xfrm>
              <a:off x="2979347" y="4105571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38" name="Rovná spojnica 37"/>
            <p:cNvCxnSpPr/>
            <p:nvPr/>
          </p:nvCxnSpPr>
          <p:spPr>
            <a:xfrm flipV="1">
              <a:off x="3015347" y="3932910"/>
              <a:ext cx="0" cy="18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ovná spojnica 38"/>
            <p:cNvCxnSpPr/>
            <p:nvPr/>
          </p:nvCxnSpPr>
          <p:spPr>
            <a:xfrm>
              <a:off x="2960083" y="3990061"/>
              <a:ext cx="1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ál 39"/>
          <p:cNvSpPr/>
          <p:nvPr/>
        </p:nvSpPr>
        <p:spPr>
          <a:xfrm>
            <a:off x="3003250" y="2374724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Ovál 40"/>
          <p:cNvSpPr/>
          <p:nvPr/>
        </p:nvSpPr>
        <p:spPr>
          <a:xfrm>
            <a:off x="2794896" y="2972452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2" name="Ovál 41"/>
          <p:cNvSpPr/>
          <p:nvPr/>
        </p:nvSpPr>
        <p:spPr>
          <a:xfrm>
            <a:off x="3208310" y="3053092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Ovál 42"/>
          <p:cNvSpPr/>
          <p:nvPr/>
        </p:nvSpPr>
        <p:spPr>
          <a:xfrm>
            <a:off x="3693218" y="3086742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Ovál 43"/>
          <p:cNvSpPr/>
          <p:nvPr/>
        </p:nvSpPr>
        <p:spPr>
          <a:xfrm>
            <a:off x="4011868" y="3061017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Ovál 44"/>
          <p:cNvSpPr/>
          <p:nvPr/>
        </p:nvSpPr>
        <p:spPr>
          <a:xfrm>
            <a:off x="4461156" y="3047160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6" name="Ovál 45"/>
          <p:cNvSpPr/>
          <p:nvPr/>
        </p:nvSpPr>
        <p:spPr>
          <a:xfrm>
            <a:off x="4996833" y="3050745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Ovál 46"/>
          <p:cNvSpPr/>
          <p:nvPr/>
        </p:nvSpPr>
        <p:spPr>
          <a:xfrm>
            <a:off x="5596138" y="2924589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Ovál 47"/>
          <p:cNvSpPr/>
          <p:nvPr/>
        </p:nvSpPr>
        <p:spPr>
          <a:xfrm>
            <a:off x="6067133" y="2778921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9" name="Ovál 48"/>
          <p:cNvSpPr/>
          <p:nvPr/>
        </p:nvSpPr>
        <p:spPr>
          <a:xfrm>
            <a:off x="6570641" y="2631000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Ovál 49"/>
          <p:cNvSpPr/>
          <p:nvPr/>
        </p:nvSpPr>
        <p:spPr>
          <a:xfrm>
            <a:off x="6743700" y="2576799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1" name="Ovál 50"/>
          <p:cNvSpPr/>
          <p:nvPr/>
        </p:nvSpPr>
        <p:spPr>
          <a:xfrm>
            <a:off x="7195576" y="2367759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Ovál 51"/>
          <p:cNvSpPr/>
          <p:nvPr/>
        </p:nvSpPr>
        <p:spPr>
          <a:xfrm>
            <a:off x="7660779" y="2038636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3" name="Obdĺžnik 52"/>
          <p:cNvSpPr/>
          <p:nvPr/>
        </p:nvSpPr>
        <p:spPr>
          <a:xfrm>
            <a:off x="3343003" y="2077956"/>
            <a:ext cx="180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54" name="Skupina 53"/>
          <p:cNvGrpSpPr/>
          <p:nvPr/>
        </p:nvGrpSpPr>
        <p:grpSpPr>
          <a:xfrm>
            <a:off x="4183169" y="3704496"/>
            <a:ext cx="227361" cy="214109"/>
            <a:chOff x="4183169" y="3704496"/>
            <a:chExt cx="227361" cy="214109"/>
          </a:xfrm>
        </p:grpSpPr>
        <p:sp>
          <p:nvSpPr>
            <p:cNvPr id="55" name="Ovál 54"/>
            <p:cNvSpPr/>
            <p:nvPr/>
          </p:nvSpPr>
          <p:spPr>
            <a:xfrm>
              <a:off x="4254943" y="377227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6" name="Ovál 55"/>
            <p:cNvSpPr/>
            <p:nvPr/>
          </p:nvSpPr>
          <p:spPr>
            <a:xfrm>
              <a:off x="4279442" y="3882605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7" name="Ovál 56"/>
            <p:cNvSpPr/>
            <p:nvPr/>
          </p:nvSpPr>
          <p:spPr>
            <a:xfrm>
              <a:off x="4374530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8" name="Ovál 57"/>
            <p:cNvSpPr/>
            <p:nvPr/>
          </p:nvSpPr>
          <p:spPr>
            <a:xfrm>
              <a:off x="4274113" y="3704496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9" name="Ovál 58"/>
            <p:cNvSpPr/>
            <p:nvPr/>
          </p:nvSpPr>
          <p:spPr>
            <a:xfrm>
              <a:off x="4183169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60" name="Skupina 59"/>
          <p:cNvGrpSpPr/>
          <p:nvPr/>
        </p:nvGrpSpPr>
        <p:grpSpPr>
          <a:xfrm>
            <a:off x="3832371" y="3871462"/>
            <a:ext cx="227361" cy="214109"/>
            <a:chOff x="4183169" y="3704496"/>
            <a:chExt cx="227361" cy="214109"/>
          </a:xfrm>
        </p:grpSpPr>
        <p:sp>
          <p:nvSpPr>
            <p:cNvPr id="61" name="Ovál 60"/>
            <p:cNvSpPr/>
            <p:nvPr/>
          </p:nvSpPr>
          <p:spPr>
            <a:xfrm>
              <a:off x="4254943" y="377227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2" name="Ovál 61"/>
            <p:cNvSpPr/>
            <p:nvPr/>
          </p:nvSpPr>
          <p:spPr>
            <a:xfrm>
              <a:off x="4279442" y="3882605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3" name="Ovál 62"/>
            <p:cNvSpPr/>
            <p:nvPr/>
          </p:nvSpPr>
          <p:spPr>
            <a:xfrm>
              <a:off x="4374530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4" name="Ovál 63"/>
            <p:cNvSpPr/>
            <p:nvPr/>
          </p:nvSpPr>
          <p:spPr>
            <a:xfrm>
              <a:off x="4274113" y="3704496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5" name="Ovál 64"/>
            <p:cNvSpPr/>
            <p:nvPr/>
          </p:nvSpPr>
          <p:spPr>
            <a:xfrm>
              <a:off x="4183169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66" name="Skupina 65"/>
          <p:cNvGrpSpPr/>
          <p:nvPr/>
        </p:nvGrpSpPr>
        <p:grpSpPr>
          <a:xfrm>
            <a:off x="3601211" y="3399221"/>
            <a:ext cx="227361" cy="214109"/>
            <a:chOff x="4183169" y="3704496"/>
            <a:chExt cx="227361" cy="214109"/>
          </a:xfrm>
        </p:grpSpPr>
        <p:sp>
          <p:nvSpPr>
            <p:cNvPr id="67" name="Ovál 66"/>
            <p:cNvSpPr/>
            <p:nvPr/>
          </p:nvSpPr>
          <p:spPr>
            <a:xfrm>
              <a:off x="4254943" y="377227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8" name="Ovál 67"/>
            <p:cNvSpPr/>
            <p:nvPr/>
          </p:nvSpPr>
          <p:spPr>
            <a:xfrm>
              <a:off x="4279442" y="3882605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9" name="Ovál 68"/>
            <p:cNvSpPr/>
            <p:nvPr/>
          </p:nvSpPr>
          <p:spPr>
            <a:xfrm>
              <a:off x="4374530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0" name="Ovál 69"/>
            <p:cNvSpPr/>
            <p:nvPr/>
          </p:nvSpPr>
          <p:spPr>
            <a:xfrm>
              <a:off x="4274113" y="3704496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1" name="Ovál 70"/>
            <p:cNvSpPr/>
            <p:nvPr/>
          </p:nvSpPr>
          <p:spPr>
            <a:xfrm>
              <a:off x="4183169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72" name="Skupina 71"/>
          <p:cNvGrpSpPr/>
          <p:nvPr/>
        </p:nvGrpSpPr>
        <p:grpSpPr>
          <a:xfrm>
            <a:off x="3085502" y="3301592"/>
            <a:ext cx="227361" cy="214109"/>
            <a:chOff x="4183169" y="3704496"/>
            <a:chExt cx="227361" cy="214109"/>
          </a:xfrm>
        </p:grpSpPr>
        <p:sp>
          <p:nvSpPr>
            <p:cNvPr id="73" name="Ovál 72"/>
            <p:cNvSpPr/>
            <p:nvPr/>
          </p:nvSpPr>
          <p:spPr>
            <a:xfrm>
              <a:off x="4254943" y="377227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4" name="Ovál 73"/>
            <p:cNvSpPr/>
            <p:nvPr/>
          </p:nvSpPr>
          <p:spPr>
            <a:xfrm>
              <a:off x="4279442" y="3882605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5" name="Ovál 74"/>
            <p:cNvSpPr/>
            <p:nvPr/>
          </p:nvSpPr>
          <p:spPr>
            <a:xfrm>
              <a:off x="4374530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6" name="Ovál 75"/>
            <p:cNvSpPr/>
            <p:nvPr/>
          </p:nvSpPr>
          <p:spPr>
            <a:xfrm>
              <a:off x="4274113" y="3704496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7" name="Ovál 76"/>
            <p:cNvSpPr/>
            <p:nvPr/>
          </p:nvSpPr>
          <p:spPr>
            <a:xfrm>
              <a:off x="4183169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78" name="Skupina 77"/>
          <p:cNvGrpSpPr/>
          <p:nvPr/>
        </p:nvGrpSpPr>
        <p:grpSpPr>
          <a:xfrm>
            <a:off x="2561409" y="3002420"/>
            <a:ext cx="227361" cy="214109"/>
            <a:chOff x="4183169" y="3704496"/>
            <a:chExt cx="227361" cy="214109"/>
          </a:xfrm>
        </p:grpSpPr>
        <p:sp>
          <p:nvSpPr>
            <p:cNvPr id="79" name="Ovál 78"/>
            <p:cNvSpPr/>
            <p:nvPr/>
          </p:nvSpPr>
          <p:spPr>
            <a:xfrm>
              <a:off x="4254943" y="377227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0" name="Ovál 79"/>
            <p:cNvSpPr/>
            <p:nvPr/>
          </p:nvSpPr>
          <p:spPr>
            <a:xfrm>
              <a:off x="4279442" y="3882605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1" name="Ovál 80"/>
            <p:cNvSpPr/>
            <p:nvPr/>
          </p:nvSpPr>
          <p:spPr>
            <a:xfrm>
              <a:off x="4374530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2" name="Ovál 81"/>
            <p:cNvSpPr/>
            <p:nvPr/>
          </p:nvSpPr>
          <p:spPr>
            <a:xfrm>
              <a:off x="4274113" y="3704496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3" name="Ovál 82"/>
            <p:cNvSpPr/>
            <p:nvPr/>
          </p:nvSpPr>
          <p:spPr>
            <a:xfrm>
              <a:off x="4183169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84" name="Skupina 83"/>
          <p:cNvGrpSpPr/>
          <p:nvPr/>
        </p:nvGrpSpPr>
        <p:grpSpPr>
          <a:xfrm>
            <a:off x="6854058" y="3369367"/>
            <a:ext cx="227361" cy="214109"/>
            <a:chOff x="4183169" y="3704496"/>
            <a:chExt cx="227361" cy="214109"/>
          </a:xfrm>
        </p:grpSpPr>
        <p:sp>
          <p:nvSpPr>
            <p:cNvPr id="85" name="Ovál 84"/>
            <p:cNvSpPr/>
            <p:nvPr/>
          </p:nvSpPr>
          <p:spPr>
            <a:xfrm>
              <a:off x="4254943" y="377227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6" name="Ovál 85"/>
            <p:cNvSpPr/>
            <p:nvPr/>
          </p:nvSpPr>
          <p:spPr>
            <a:xfrm>
              <a:off x="4279442" y="3882605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7" name="Ovál 86"/>
            <p:cNvSpPr/>
            <p:nvPr/>
          </p:nvSpPr>
          <p:spPr>
            <a:xfrm>
              <a:off x="4374530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8" name="Ovál 87"/>
            <p:cNvSpPr/>
            <p:nvPr/>
          </p:nvSpPr>
          <p:spPr>
            <a:xfrm>
              <a:off x="4274113" y="3704496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9" name="Ovál 88"/>
            <p:cNvSpPr/>
            <p:nvPr/>
          </p:nvSpPr>
          <p:spPr>
            <a:xfrm>
              <a:off x="4183169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90" name="Skupina 89"/>
          <p:cNvGrpSpPr/>
          <p:nvPr/>
        </p:nvGrpSpPr>
        <p:grpSpPr>
          <a:xfrm>
            <a:off x="7110631" y="3148907"/>
            <a:ext cx="227361" cy="214109"/>
            <a:chOff x="4183169" y="3704496"/>
            <a:chExt cx="227361" cy="214109"/>
          </a:xfrm>
        </p:grpSpPr>
        <p:sp>
          <p:nvSpPr>
            <p:cNvPr id="91" name="Ovál 90"/>
            <p:cNvSpPr/>
            <p:nvPr/>
          </p:nvSpPr>
          <p:spPr>
            <a:xfrm>
              <a:off x="4254943" y="377227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2" name="Ovál 91"/>
            <p:cNvSpPr/>
            <p:nvPr/>
          </p:nvSpPr>
          <p:spPr>
            <a:xfrm>
              <a:off x="4279442" y="3882605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3" name="Ovál 92"/>
            <p:cNvSpPr/>
            <p:nvPr/>
          </p:nvSpPr>
          <p:spPr>
            <a:xfrm>
              <a:off x="4374530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4" name="Ovál 93"/>
            <p:cNvSpPr/>
            <p:nvPr/>
          </p:nvSpPr>
          <p:spPr>
            <a:xfrm>
              <a:off x="4274113" y="3704496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5" name="Ovál 94"/>
            <p:cNvSpPr/>
            <p:nvPr/>
          </p:nvSpPr>
          <p:spPr>
            <a:xfrm>
              <a:off x="4183169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96" name="Skupina 95"/>
          <p:cNvGrpSpPr/>
          <p:nvPr/>
        </p:nvGrpSpPr>
        <p:grpSpPr>
          <a:xfrm>
            <a:off x="7307896" y="3538357"/>
            <a:ext cx="227361" cy="214109"/>
            <a:chOff x="4183169" y="3704496"/>
            <a:chExt cx="227361" cy="214109"/>
          </a:xfrm>
        </p:grpSpPr>
        <p:sp>
          <p:nvSpPr>
            <p:cNvPr id="97" name="Ovál 96"/>
            <p:cNvSpPr/>
            <p:nvPr/>
          </p:nvSpPr>
          <p:spPr>
            <a:xfrm>
              <a:off x="4254943" y="377227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8" name="Ovál 97"/>
            <p:cNvSpPr/>
            <p:nvPr/>
          </p:nvSpPr>
          <p:spPr>
            <a:xfrm>
              <a:off x="4279442" y="3882605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9" name="Ovál 98"/>
            <p:cNvSpPr/>
            <p:nvPr/>
          </p:nvSpPr>
          <p:spPr>
            <a:xfrm>
              <a:off x="4374530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0" name="Ovál 99"/>
            <p:cNvSpPr/>
            <p:nvPr/>
          </p:nvSpPr>
          <p:spPr>
            <a:xfrm>
              <a:off x="4274113" y="3704496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1" name="Ovál 100"/>
            <p:cNvSpPr/>
            <p:nvPr/>
          </p:nvSpPr>
          <p:spPr>
            <a:xfrm>
              <a:off x="4183169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02" name="Skupina 101"/>
          <p:cNvGrpSpPr/>
          <p:nvPr/>
        </p:nvGrpSpPr>
        <p:grpSpPr>
          <a:xfrm>
            <a:off x="7543005" y="3887849"/>
            <a:ext cx="227361" cy="214109"/>
            <a:chOff x="4183169" y="3704496"/>
            <a:chExt cx="227361" cy="214109"/>
          </a:xfrm>
        </p:grpSpPr>
        <p:sp>
          <p:nvSpPr>
            <p:cNvPr id="103" name="Ovál 102"/>
            <p:cNvSpPr/>
            <p:nvPr/>
          </p:nvSpPr>
          <p:spPr>
            <a:xfrm>
              <a:off x="4254943" y="377227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4" name="Ovál 103"/>
            <p:cNvSpPr/>
            <p:nvPr/>
          </p:nvSpPr>
          <p:spPr>
            <a:xfrm>
              <a:off x="4279442" y="3882605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5" name="Ovál 104"/>
            <p:cNvSpPr/>
            <p:nvPr/>
          </p:nvSpPr>
          <p:spPr>
            <a:xfrm>
              <a:off x="4374530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6" name="Ovál 105"/>
            <p:cNvSpPr/>
            <p:nvPr/>
          </p:nvSpPr>
          <p:spPr>
            <a:xfrm>
              <a:off x="4274113" y="3704496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7" name="Ovál 106"/>
            <p:cNvSpPr/>
            <p:nvPr/>
          </p:nvSpPr>
          <p:spPr>
            <a:xfrm>
              <a:off x="4183169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08" name="Skupina 107"/>
          <p:cNvGrpSpPr/>
          <p:nvPr/>
        </p:nvGrpSpPr>
        <p:grpSpPr>
          <a:xfrm>
            <a:off x="7955316" y="4076009"/>
            <a:ext cx="227361" cy="214109"/>
            <a:chOff x="4183169" y="3704496"/>
            <a:chExt cx="227361" cy="214109"/>
          </a:xfrm>
        </p:grpSpPr>
        <p:sp>
          <p:nvSpPr>
            <p:cNvPr id="109" name="Ovál 108"/>
            <p:cNvSpPr/>
            <p:nvPr/>
          </p:nvSpPr>
          <p:spPr>
            <a:xfrm>
              <a:off x="4254943" y="377227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0" name="Ovál 109"/>
            <p:cNvSpPr/>
            <p:nvPr/>
          </p:nvSpPr>
          <p:spPr>
            <a:xfrm>
              <a:off x="4279442" y="3882605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1" name="Ovál 110"/>
            <p:cNvSpPr/>
            <p:nvPr/>
          </p:nvSpPr>
          <p:spPr>
            <a:xfrm>
              <a:off x="4374530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2" name="Ovál 111"/>
            <p:cNvSpPr/>
            <p:nvPr/>
          </p:nvSpPr>
          <p:spPr>
            <a:xfrm>
              <a:off x="4274113" y="3704496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3" name="Ovál 112"/>
            <p:cNvSpPr/>
            <p:nvPr/>
          </p:nvSpPr>
          <p:spPr>
            <a:xfrm>
              <a:off x="4183169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14" name="Skupina 113"/>
          <p:cNvGrpSpPr/>
          <p:nvPr/>
        </p:nvGrpSpPr>
        <p:grpSpPr>
          <a:xfrm>
            <a:off x="8099090" y="4347495"/>
            <a:ext cx="227361" cy="214109"/>
            <a:chOff x="4183169" y="3704496"/>
            <a:chExt cx="227361" cy="214109"/>
          </a:xfrm>
        </p:grpSpPr>
        <p:sp>
          <p:nvSpPr>
            <p:cNvPr id="115" name="Ovál 114"/>
            <p:cNvSpPr/>
            <p:nvPr/>
          </p:nvSpPr>
          <p:spPr>
            <a:xfrm>
              <a:off x="4254943" y="377227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6" name="Ovál 115"/>
            <p:cNvSpPr/>
            <p:nvPr/>
          </p:nvSpPr>
          <p:spPr>
            <a:xfrm>
              <a:off x="4279442" y="3882605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7" name="Ovál 116"/>
            <p:cNvSpPr/>
            <p:nvPr/>
          </p:nvSpPr>
          <p:spPr>
            <a:xfrm>
              <a:off x="4374530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8" name="Ovál 117"/>
            <p:cNvSpPr/>
            <p:nvPr/>
          </p:nvSpPr>
          <p:spPr>
            <a:xfrm>
              <a:off x="4274113" y="3704496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9" name="Ovál 118"/>
            <p:cNvSpPr/>
            <p:nvPr/>
          </p:nvSpPr>
          <p:spPr>
            <a:xfrm>
              <a:off x="4183169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20" name="Skupina 119"/>
          <p:cNvGrpSpPr/>
          <p:nvPr/>
        </p:nvGrpSpPr>
        <p:grpSpPr>
          <a:xfrm>
            <a:off x="8634683" y="4321896"/>
            <a:ext cx="227361" cy="214109"/>
            <a:chOff x="4183169" y="3704496"/>
            <a:chExt cx="227361" cy="214109"/>
          </a:xfrm>
        </p:grpSpPr>
        <p:sp>
          <p:nvSpPr>
            <p:cNvPr id="121" name="Ovál 120"/>
            <p:cNvSpPr/>
            <p:nvPr/>
          </p:nvSpPr>
          <p:spPr>
            <a:xfrm>
              <a:off x="4254943" y="377227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2" name="Ovál 121"/>
            <p:cNvSpPr/>
            <p:nvPr/>
          </p:nvSpPr>
          <p:spPr>
            <a:xfrm>
              <a:off x="4279442" y="3882605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3" name="Ovál 122"/>
            <p:cNvSpPr/>
            <p:nvPr/>
          </p:nvSpPr>
          <p:spPr>
            <a:xfrm>
              <a:off x="4374530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4" name="Ovál 123"/>
            <p:cNvSpPr/>
            <p:nvPr/>
          </p:nvSpPr>
          <p:spPr>
            <a:xfrm>
              <a:off x="4274113" y="3704496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5" name="Ovál 124"/>
            <p:cNvSpPr/>
            <p:nvPr/>
          </p:nvSpPr>
          <p:spPr>
            <a:xfrm>
              <a:off x="4183169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26" name="Skupina 125"/>
          <p:cNvGrpSpPr/>
          <p:nvPr/>
        </p:nvGrpSpPr>
        <p:grpSpPr>
          <a:xfrm>
            <a:off x="8373126" y="4510881"/>
            <a:ext cx="227361" cy="214109"/>
            <a:chOff x="4183169" y="3704496"/>
            <a:chExt cx="227361" cy="214109"/>
          </a:xfrm>
        </p:grpSpPr>
        <p:sp>
          <p:nvSpPr>
            <p:cNvPr id="127" name="Ovál 126"/>
            <p:cNvSpPr/>
            <p:nvPr/>
          </p:nvSpPr>
          <p:spPr>
            <a:xfrm>
              <a:off x="4254943" y="377227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8" name="Ovál 127"/>
            <p:cNvSpPr/>
            <p:nvPr/>
          </p:nvSpPr>
          <p:spPr>
            <a:xfrm>
              <a:off x="4279442" y="3882605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9" name="Ovál 128"/>
            <p:cNvSpPr/>
            <p:nvPr/>
          </p:nvSpPr>
          <p:spPr>
            <a:xfrm>
              <a:off x="4374530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0" name="Ovál 129"/>
            <p:cNvSpPr/>
            <p:nvPr/>
          </p:nvSpPr>
          <p:spPr>
            <a:xfrm>
              <a:off x="4274113" y="3704496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1" name="Ovál 130"/>
            <p:cNvSpPr/>
            <p:nvPr/>
          </p:nvSpPr>
          <p:spPr>
            <a:xfrm>
              <a:off x="4183169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32" name="Skupina 131"/>
          <p:cNvGrpSpPr/>
          <p:nvPr/>
        </p:nvGrpSpPr>
        <p:grpSpPr>
          <a:xfrm>
            <a:off x="7693666" y="4380215"/>
            <a:ext cx="227361" cy="214109"/>
            <a:chOff x="4183169" y="3704496"/>
            <a:chExt cx="227361" cy="214109"/>
          </a:xfrm>
        </p:grpSpPr>
        <p:sp>
          <p:nvSpPr>
            <p:cNvPr id="133" name="Ovál 132"/>
            <p:cNvSpPr/>
            <p:nvPr/>
          </p:nvSpPr>
          <p:spPr>
            <a:xfrm>
              <a:off x="4254943" y="3772271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4" name="Ovál 133"/>
            <p:cNvSpPr/>
            <p:nvPr/>
          </p:nvSpPr>
          <p:spPr>
            <a:xfrm>
              <a:off x="4279442" y="3882605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5" name="Ovál 134"/>
            <p:cNvSpPr/>
            <p:nvPr/>
          </p:nvSpPr>
          <p:spPr>
            <a:xfrm>
              <a:off x="4374530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6" name="Ovál 135"/>
            <p:cNvSpPr/>
            <p:nvPr/>
          </p:nvSpPr>
          <p:spPr>
            <a:xfrm>
              <a:off x="4274113" y="3704496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7" name="Ovál 136"/>
            <p:cNvSpPr/>
            <p:nvPr/>
          </p:nvSpPr>
          <p:spPr>
            <a:xfrm>
              <a:off x="4183169" y="3791938"/>
              <a:ext cx="36000" cy="3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38" name="Skupina 137"/>
          <p:cNvGrpSpPr/>
          <p:nvPr/>
        </p:nvGrpSpPr>
        <p:grpSpPr>
          <a:xfrm>
            <a:off x="7722722" y="3779084"/>
            <a:ext cx="208053" cy="323855"/>
            <a:chOff x="9815030" y="2483644"/>
            <a:chExt cx="334926" cy="450056"/>
          </a:xfrm>
        </p:grpSpPr>
        <p:sp>
          <p:nvSpPr>
            <p:cNvPr id="139" name="Voľný tvar 138"/>
            <p:cNvSpPr/>
            <p:nvPr/>
          </p:nvSpPr>
          <p:spPr>
            <a:xfrm>
              <a:off x="9974580" y="2689860"/>
              <a:ext cx="60960" cy="243840"/>
            </a:xfrm>
            <a:custGeom>
              <a:avLst/>
              <a:gdLst>
                <a:gd name="connsiteX0" fmla="*/ 0 w 60960"/>
                <a:gd name="connsiteY0" fmla="*/ 0 h 243840"/>
                <a:gd name="connsiteX1" fmla="*/ 0 w 60960"/>
                <a:gd name="connsiteY1" fmla="*/ 243840 h 243840"/>
                <a:gd name="connsiteX2" fmla="*/ 60960 w 60960"/>
                <a:gd name="connsiteY2" fmla="*/ 24384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" h="243840">
                  <a:moveTo>
                    <a:pt x="0" y="0"/>
                  </a:moveTo>
                  <a:lnTo>
                    <a:pt x="0" y="243840"/>
                  </a:lnTo>
                  <a:lnTo>
                    <a:pt x="60960" y="243840"/>
                  </a:lnTo>
                </a:path>
              </a:pathLst>
            </a:custGeom>
            <a:solidFill>
              <a:srgbClr val="F5F5F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40" name="Voľný tvar 139"/>
            <p:cNvSpPr/>
            <p:nvPr/>
          </p:nvSpPr>
          <p:spPr>
            <a:xfrm>
              <a:off x="9815030" y="2483644"/>
              <a:ext cx="334926" cy="352425"/>
            </a:xfrm>
            <a:custGeom>
              <a:avLst/>
              <a:gdLst>
                <a:gd name="connsiteX0" fmla="*/ 150501 w 334926"/>
                <a:gd name="connsiteY0" fmla="*/ 328612 h 352425"/>
                <a:gd name="connsiteX1" fmla="*/ 48108 w 334926"/>
                <a:gd name="connsiteY1" fmla="*/ 326231 h 352425"/>
                <a:gd name="connsiteX2" fmla="*/ 31439 w 334926"/>
                <a:gd name="connsiteY2" fmla="*/ 316706 h 352425"/>
                <a:gd name="connsiteX3" fmla="*/ 31439 w 334926"/>
                <a:gd name="connsiteY3" fmla="*/ 242887 h 352425"/>
                <a:gd name="connsiteX4" fmla="*/ 38583 w 334926"/>
                <a:gd name="connsiteY4" fmla="*/ 235744 h 352425"/>
                <a:gd name="connsiteX5" fmla="*/ 31439 w 334926"/>
                <a:gd name="connsiteY5" fmla="*/ 180975 h 352425"/>
                <a:gd name="connsiteX6" fmla="*/ 12389 w 334926"/>
                <a:gd name="connsiteY6" fmla="*/ 135731 h 352425"/>
                <a:gd name="connsiteX7" fmla="*/ 483 w 334926"/>
                <a:gd name="connsiteY7" fmla="*/ 100012 h 352425"/>
                <a:gd name="connsiteX8" fmla="*/ 2864 w 334926"/>
                <a:gd name="connsiteY8" fmla="*/ 73819 h 352425"/>
                <a:gd name="connsiteX9" fmla="*/ 79064 w 334926"/>
                <a:gd name="connsiteY9" fmla="*/ 61912 h 352425"/>
                <a:gd name="connsiteX10" fmla="*/ 98114 w 334926"/>
                <a:gd name="connsiteY10" fmla="*/ 35719 h 352425"/>
                <a:gd name="connsiteX11" fmla="*/ 110020 w 334926"/>
                <a:gd name="connsiteY11" fmla="*/ 21431 h 352425"/>
                <a:gd name="connsiteX12" fmla="*/ 121926 w 334926"/>
                <a:gd name="connsiteY12" fmla="*/ 7144 h 352425"/>
                <a:gd name="connsiteX13" fmla="*/ 145739 w 334926"/>
                <a:gd name="connsiteY13" fmla="*/ 0 h 352425"/>
                <a:gd name="connsiteX14" fmla="*/ 171933 w 334926"/>
                <a:gd name="connsiteY14" fmla="*/ 2381 h 352425"/>
                <a:gd name="connsiteX15" fmla="*/ 200508 w 334926"/>
                <a:gd name="connsiteY15" fmla="*/ 30956 h 352425"/>
                <a:gd name="connsiteX16" fmla="*/ 212414 w 334926"/>
                <a:gd name="connsiteY16" fmla="*/ 40481 h 352425"/>
                <a:gd name="connsiteX17" fmla="*/ 217176 w 334926"/>
                <a:gd name="connsiteY17" fmla="*/ 47625 h 352425"/>
                <a:gd name="connsiteX18" fmla="*/ 224320 w 334926"/>
                <a:gd name="connsiteY18" fmla="*/ 69056 h 352425"/>
                <a:gd name="connsiteX19" fmla="*/ 321951 w 334926"/>
                <a:gd name="connsiteY19" fmla="*/ 73819 h 352425"/>
                <a:gd name="connsiteX20" fmla="*/ 329095 w 334926"/>
                <a:gd name="connsiteY20" fmla="*/ 80962 h 352425"/>
                <a:gd name="connsiteX21" fmla="*/ 329095 w 334926"/>
                <a:gd name="connsiteY21" fmla="*/ 152400 h 352425"/>
                <a:gd name="connsiteX22" fmla="*/ 312426 w 334926"/>
                <a:gd name="connsiteY22" fmla="*/ 173831 h 352425"/>
                <a:gd name="connsiteX23" fmla="*/ 295758 w 334926"/>
                <a:gd name="connsiteY23" fmla="*/ 176212 h 352425"/>
                <a:gd name="connsiteX24" fmla="*/ 286233 w 334926"/>
                <a:gd name="connsiteY24" fmla="*/ 178594 h 352425"/>
                <a:gd name="connsiteX25" fmla="*/ 283851 w 334926"/>
                <a:gd name="connsiteY25" fmla="*/ 188119 h 352425"/>
                <a:gd name="connsiteX26" fmla="*/ 293376 w 334926"/>
                <a:gd name="connsiteY26" fmla="*/ 202406 h 352425"/>
                <a:gd name="connsiteX27" fmla="*/ 295758 w 334926"/>
                <a:gd name="connsiteY27" fmla="*/ 283369 h 352425"/>
                <a:gd name="connsiteX28" fmla="*/ 290995 w 334926"/>
                <a:gd name="connsiteY28" fmla="*/ 290512 h 352425"/>
                <a:gd name="connsiteX29" fmla="*/ 283851 w 334926"/>
                <a:gd name="connsiteY29" fmla="*/ 292894 h 352425"/>
                <a:gd name="connsiteX30" fmla="*/ 262420 w 334926"/>
                <a:gd name="connsiteY30" fmla="*/ 295275 h 352425"/>
                <a:gd name="connsiteX31" fmla="*/ 238608 w 334926"/>
                <a:gd name="connsiteY31" fmla="*/ 300037 h 352425"/>
                <a:gd name="connsiteX32" fmla="*/ 233845 w 334926"/>
                <a:gd name="connsiteY32" fmla="*/ 307181 h 352425"/>
                <a:gd name="connsiteX33" fmla="*/ 240989 w 334926"/>
                <a:gd name="connsiteY33" fmla="*/ 321469 h 352425"/>
                <a:gd name="connsiteX34" fmla="*/ 240989 w 334926"/>
                <a:gd name="connsiteY34" fmla="*/ 345281 h 352425"/>
                <a:gd name="connsiteX35" fmla="*/ 226701 w 334926"/>
                <a:gd name="connsiteY35" fmla="*/ 352425 h 352425"/>
                <a:gd name="connsiteX36" fmla="*/ 186220 w 334926"/>
                <a:gd name="connsiteY36" fmla="*/ 347662 h 352425"/>
                <a:gd name="connsiteX37" fmla="*/ 179076 w 334926"/>
                <a:gd name="connsiteY37" fmla="*/ 342900 h 352425"/>
                <a:gd name="connsiteX38" fmla="*/ 169551 w 334926"/>
                <a:gd name="connsiteY38" fmla="*/ 338137 h 352425"/>
                <a:gd name="connsiteX39" fmla="*/ 162408 w 334926"/>
                <a:gd name="connsiteY39" fmla="*/ 335756 h 352425"/>
                <a:gd name="connsiteX40" fmla="*/ 150501 w 334926"/>
                <a:gd name="connsiteY40" fmla="*/ 328612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34926" h="352425">
                  <a:moveTo>
                    <a:pt x="150501" y="328612"/>
                  </a:moveTo>
                  <a:cubicBezTo>
                    <a:pt x="131451" y="327025"/>
                    <a:pt x="90639" y="333964"/>
                    <a:pt x="48108" y="326231"/>
                  </a:cubicBezTo>
                  <a:cubicBezTo>
                    <a:pt x="41812" y="325086"/>
                    <a:pt x="36995" y="319881"/>
                    <a:pt x="31439" y="316706"/>
                  </a:cubicBezTo>
                  <a:cubicBezTo>
                    <a:pt x="22552" y="290040"/>
                    <a:pt x="24314" y="298105"/>
                    <a:pt x="31439" y="242887"/>
                  </a:cubicBezTo>
                  <a:cubicBezTo>
                    <a:pt x="31870" y="239547"/>
                    <a:pt x="36202" y="238125"/>
                    <a:pt x="38583" y="235744"/>
                  </a:cubicBezTo>
                  <a:cubicBezTo>
                    <a:pt x="45942" y="213665"/>
                    <a:pt x="42367" y="228329"/>
                    <a:pt x="31439" y="180975"/>
                  </a:cubicBezTo>
                  <a:cubicBezTo>
                    <a:pt x="28051" y="166293"/>
                    <a:pt x="17532" y="147731"/>
                    <a:pt x="12389" y="135731"/>
                  </a:cubicBezTo>
                  <a:cubicBezTo>
                    <a:pt x="5835" y="120438"/>
                    <a:pt x="4876" y="115390"/>
                    <a:pt x="483" y="100012"/>
                  </a:cubicBezTo>
                  <a:cubicBezTo>
                    <a:pt x="1277" y="91281"/>
                    <a:pt x="-2320" y="80889"/>
                    <a:pt x="2864" y="73819"/>
                  </a:cubicBezTo>
                  <a:cubicBezTo>
                    <a:pt x="13634" y="59133"/>
                    <a:pt x="77993" y="61961"/>
                    <a:pt x="79064" y="61912"/>
                  </a:cubicBezTo>
                  <a:cubicBezTo>
                    <a:pt x="86692" y="50471"/>
                    <a:pt x="86373" y="50662"/>
                    <a:pt x="98114" y="35719"/>
                  </a:cubicBezTo>
                  <a:cubicBezTo>
                    <a:pt x="101944" y="30844"/>
                    <a:pt x="106051" y="26194"/>
                    <a:pt x="110020" y="21431"/>
                  </a:cubicBezTo>
                  <a:cubicBezTo>
                    <a:pt x="113989" y="16669"/>
                    <a:pt x="116381" y="9917"/>
                    <a:pt x="121926" y="7144"/>
                  </a:cubicBezTo>
                  <a:cubicBezTo>
                    <a:pt x="135770" y="222"/>
                    <a:pt x="127949" y="2965"/>
                    <a:pt x="145739" y="0"/>
                  </a:cubicBezTo>
                  <a:cubicBezTo>
                    <a:pt x="154470" y="794"/>
                    <a:pt x="163616" y="-391"/>
                    <a:pt x="171933" y="2381"/>
                  </a:cubicBezTo>
                  <a:cubicBezTo>
                    <a:pt x="189324" y="8178"/>
                    <a:pt x="189466" y="18810"/>
                    <a:pt x="200508" y="30956"/>
                  </a:cubicBezTo>
                  <a:cubicBezTo>
                    <a:pt x="203927" y="34717"/>
                    <a:pt x="208820" y="36887"/>
                    <a:pt x="212414" y="40481"/>
                  </a:cubicBezTo>
                  <a:cubicBezTo>
                    <a:pt x="214438" y="42505"/>
                    <a:pt x="216075" y="44983"/>
                    <a:pt x="217176" y="47625"/>
                  </a:cubicBezTo>
                  <a:cubicBezTo>
                    <a:pt x="220072" y="54576"/>
                    <a:pt x="217015" y="67230"/>
                    <a:pt x="224320" y="69056"/>
                  </a:cubicBezTo>
                  <a:cubicBezTo>
                    <a:pt x="255930" y="76958"/>
                    <a:pt x="289407" y="72231"/>
                    <a:pt x="321951" y="73819"/>
                  </a:cubicBezTo>
                  <a:cubicBezTo>
                    <a:pt x="324332" y="76200"/>
                    <a:pt x="327460" y="78018"/>
                    <a:pt x="329095" y="80962"/>
                  </a:cubicBezTo>
                  <a:cubicBezTo>
                    <a:pt x="340410" y="101328"/>
                    <a:pt x="332344" y="136155"/>
                    <a:pt x="329095" y="152400"/>
                  </a:cubicBezTo>
                  <a:cubicBezTo>
                    <a:pt x="328852" y="153617"/>
                    <a:pt x="317057" y="171979"/>
                    <a:pt x="312426" y="173831"/>
                  </a:cubicBezTo>
                  <a:cubicBezTo>
                    <a:pt x="307215" y="175915"/>
                    <a:pt x="301280" y="175208"/>
                    <a:pt x="295758" y="176212"/>
                  </a:cubicBezTo>
                  <a:cubicBezTo>
                    <a:pt x="292538" y="176798"/>
                    <a:pt x="289408" y="177800"/>
                    <a:pt x="286233" y="178594"/>
                  </a:cubicBezTo>
                  <a:cubicBezTo>
                    <a:pt x="285439" y="181769"/>
                    <a:pt x="282911" y="184984"/>
                    <a:pt x="283851" y="188119"/>
                  </a:cubicBezTo>
                  <a:cubicBezTo>
                    <a:pt x="285496" y="193601"/>
                    <a:pt x="293376" y="202406"/>
                    <a:pt x="293376" y="202406"/>
                  </a:cubicBezTo>
                  <a:cubicBezTo>
                    <a:pt x="300048" y="239101"/>
                    <a:pt x="301324" y="235131"/>
                    <a:pt x="295758" y="283369"/>
                  </a:cubicBezTo>
                  <a:cubicBezTo>
                    <a:pt x="295430" y="286212"/>
                    <a:pt x="293230" y="288724"/>
                    <a:pt x="290995" y="290512"/>
                  </a:cubicBezTo>
                  <a:cubicBezTo>
                    <a:pt x="289035" y="292080"/>
                    <a:pt x="286327" y="292481"/>
                    <a:pt x="283851" y="292894"/>
                  </a:cubicBezTo>
                  <a:cubicBezTo>
                    <a:pt x="276761" y="294076"/>
                    <a:pt x="269520" y="294154"/>
                    <a:pt x="262420" y="295275"/>
                  </a:cubicBezTo>
                  <a:cubicBezTo>
                    <a:pt x="254425" y="296537"/>
                    <a:pt x="238608" y="300037"/>
                    <a:pt x="238608" y="300037"/>
                  </a:cubicBezTo>
                  <a:cubicBezTo>
                    <a:pt x="237020" y="302418"/>
                    <a:pt x="234316" y="304358"/>
                    <a:pt x="233845" y="307181"/>
                  </a:cubicBezTo>
                  <a:cubicBezTo>
                    <a:pt x="233187" y="311125"/>
                    <a:pt x="239330" y="318981"/>
                    <a:pt x="240989" y="321469"/>
                  </a:cubicBezTo>
                  <a:cubicBezTo>
                    <a:pt x="243222" y="330401"/>
                    <a:pt x="245854" y="335551"/>
                    <a:pt x="240989" y="345281"/>
                  </a:cubicBezTo>
                  <a:cubicBezTo>
                    <a:pt x="239142" y="348975"/>
                    <a:pt x="230083" y="351298"/>
                    <a:pt x="226701" y="352425"/>
                  </a:cubicBezTo>
                  <a:cubicBezTo>
                    <a:pt x="223886" y="352208"/>
                    <a:pt x="195854" y="351791"/>
                    <a:pt x="186220" y="347662"/>
                  </a:cubicBezTo>
                  <a:cubicBezTo>
                    <a:pt x="183590" y="346535"/>
                    <a:pt x="181561" y="344320"/>
                    <a:pt x="179076" y="342900"/>
                  </a:cubicBezTo>
                  <a:cubicBezTo>
                    <a:pt x="175994" y="341139"/>
                    <a:pt x="172814" y="339535"/>
                    <a:pt x="169551" y="338137"/>
                  </a:cubicBezTo>
                  <a:cubicBezTo>
                    <a:pt x="167244" y="337148"/>
                    <a:pt x="164496" y="337148"/>
                    <a:pt x="162408" y="335756"/>
                  </a:cubicBezTo>
                  <a:cubicBezTo>
                    <a:pt x="161748" y="335316"/>
                    <a:pt x="169551" y="330199"/>
                    <a:pt x="150501" y="328612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41" name="Skupina 140"/>
          <p:cNvGrpSpPr/>
          <p:nvPr/>
        </p:nvGrpSpPr>
        <p:grpSpPr>
          <a:xfrm>
            <a:off x="7258246" y="2008396"/>
            <a:ext cx="108000" cy="108000"/>
            <a:chOff x="2445948" y="2185613"/>
            <a:chExt cx="262607" cy="250063"/>
          </a:xfrm>
        </p:grpSpPr>
        <p:sp>
          <p:nvSpPr>
            <p:cNvPr id="142" name="Rovnoramenný trojuholník 141"/>
            <p:cNvSpPr/>
            <p:nvPr/>
          </p:nvSpPr>
          <p:spPr>
            <a:xfrm>
              <a:off x="2537834" y="2323483"/>
              <a:ext cx="76751" cy="11219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43" name="Rovnoramenný trojuholník 142"/>
            <p:cNvSpPr/>
            <p:nvPr/>
          </p:nvSpPr>
          <p:spPr>
            <a:xfrm rot="16200000">
              <a:off x="2614083" y="2254559"/>
              <a:ext cx="76751" cy="11219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44" name="Rovnoramenný trojuholník 143"/>
            <p:cNvSpPr/>
            <p:nvPr/>
          </p:nvSpPr>
          <p:spPr>
            <a:xfrm rot="5400000">
              <a:off x="2463669" y="2254560"/>
              <a:ext cx="76751" cy="11219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45" name="Rovnoramenný trojuholník 144"/>
            <p:cNvSpPr/>
            <p:nvPr/>
          </p:nvSpPr>
          <p:spPr>
            <a:xfrm flipV="1">
              <a:off x="2537834" y="2185613"/>
              <a:ext cx="76751" cy="11219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56" name="Skupina 155"/>
          <p:cNvGrpSpPr/>
          <p:nvPr/>
        </p:nvGrpSpPr>
        <p:grpSpPr>
          <a:xfrm>
            <a:off x="2324100" y="3257349"/>
            <a:ext cx="7182165" cy="2365694"/>
            <a:chOff x="2324100" y="3257349"/>
            <a:chExt cx="7182165" cy="2365694"/>
          </a:xfrm>
        </p:grpSpPr>
        <p:grpSp>
          <p:nvGrpSpPr>
            <p:cNvPr id="157" name="Skupina 156"/>
            <p:cNvGrpSpPr/>
            <p:nvPr/>
          </p:nvGrpSpPr>
          <p:grpSpPr>
            <a:xfrm>
              <a:off x="2324100" y="3257349"/>
              <a:ext cx="3815033" cy="2365694"/>
              <a:chOff x="2324100" y="3257349"/>
              <a:chExt cx="3815033" cy="2365694"/>
            </a:xfrm>
          </p:grpSpPr>
          <p:sp>
            <p:nvSpPr>
              <p:cNvPr id="159" name="Voľný tvar 158"/>
              <p:cNvSpPr/>
              <p:nvPr/>
            </p:nvSpPr>
            <p:spPr>
              <a:xfrm>
                <a:off x="2324100" y="3257349"/>
                <a:ext cx="1912421" cy="1278656"/>
              </a:xfrm>
              <a:custGeom>
                <a:avLst/>
                <a:gdLst>
                  <a:gd name="connsiteX0" fmla="*/ 0 w 1912421"/>
                  <a:gd name="connsiteY0" fmla="*/ 190701 h 1278656"/>
                  <a:gd name="connsiteX1" fmla="*/ 114300 w 1912421"/>
                  <a:gd name="connsiteY1" fmla="*/ 19251 h 1278656"/>
                  <a:gd name="connsiteX2" fmla="*/ 390525 w 1912421"/>
                  <a:gd name="connsiteY2" fmla="*/ 38301 h 1278656"/>
                  <a:gd name="connsiteX3" fmla="*/ 390525 w 1912421"/>
                  <a:gd name="connsiteY3" fmla="*/ 324051 h 1278656"/>
                  <a:gd name="connsiteX4" fmla="*/ 419100 w 1912421"/>
                  <a:gd name="connsiteY4" fmla="*/ 266901 h 1278656"/>
                  <a:gd name="connsiteX5" fmla="*/ 533400 w 1912421"/>
                  <a:gd name="connsiteY5" fmla="*/ 257376 h 1278656"/>
                  <a:gd name="connsiteX6" fmla="*/ 600075 w 1912421"/>
                  <a:gd name="connsiteY6" fmla="*/ 343101 h 1278656"/>
                  <a:gd name="connsiteX7" fmla="*/ 571500 w 1912421"/>
                  <a:gd name="connsiteY7" fmla="*/ 390726 h 1278656"/>
                  <a:gd name="connsiteX8" fmla="*/ 647700 w 1912421"/>
                  <a:gd name="connsiteY8" fmla="*/ 324051 h 1278656"/>
                  <a:gd name="connsiteX9" fmla="*/ 771525 w 1912421"/>
                  <a:gd name="connsiteY9" fmla="*/ 409776 h 1278656"/>
                  <a:gd name="connsiteX10" fmla="*/ 704850 w 1912421"/>
                  <a:gd name="connsiteY10" fmla="*/ 514551 h 1278656"/>
                  <a:gd name="connsiteX11" fmla="*/ 781050 w 1912421"/>
                  <a:gd name="connsiteY11" fmla="*/ 438351 h 1278656"/>
                  <a:gd name="connsiteX12" fmla="*/ 942975 w 1912421"/>
                  <a:gd name="connsiteY12" fmla="*/ 524076 h 1278656"/>
                  <a:gd name="connsiteX13" fmla="*/ 866775 w 1912421"/>
                  <a:gd name="connsiteY13" fmla="*/ 657426 h 1278656"/>
                  <a:gd name="connsiteX14" fmla="*/ 942975 w 1912421"/>
                  <a:gd name="connsiteY14" fmla="*/ 571701 h 1278656"/>
                  <a:gd name="connsiteX15" fmla="*/ 1152525 w 1912421"/>
                  <a:gd name="connsiteY15" fmla="*/ 495501 h 1278656"/>
                  <a:gd name="connsiteX16" fmla="*/ 1266825 w 1912421"/>
                  <a:gd name="connsiteY16" fmla="*/ 628851 h 1278656"/>
                  <a:gd name="connsiteX17" fmla="*/ 1209675 w 1912421"/>
                  <a:gd name="connsiteY17" fmla="*/ 762201 h 1278656"/>
                  <a:gd name="connsiteX18" fmla="*/ 1114425 w 1912421"/>
                  <a:gd name="connsiteY18" fmla="*/ 800301 h 1278656"/>
                  <a:gd name="connsiteX19" fmla="*/ 1200150 w 1912421"/>
                  <a:gd name="connsiteY19" fmla="*/ 771726 h 1278656"/>
                  <a:gd name="connsiteX20" fmla="*/ 1266825 w 1912421"/>
                  <a:gd name="connsiteY20" fmla="*/ 809826 h 1278656"/>
                  <a:gd name="connsiteX21" fmla="*/ 1238250 w 1912421"/>
                  <a:gd name="connsiteY21" fmla="*/ 905076 h 1278656"/>
                  <a:gd name="connsiteX22" fmla="*/ 1247775 w 1912421"/>
                  <a:gd name="connsiteY22" fmla="*/ 876501 h 1278656"/>
                  <a:gd name="connsiteX23" fmla="*/ 1371600 w 1912421"/>
                  <a:gd name="connsiteY23" fmla="*/ 866976 h 1278656"/>
                  <a:gd name="connsiteX24" fmla="*/ 1409700 w 1912421"/>
                  <a:gd name="connsiteY24" fmla="*/ 952701 h 1278656"/>
                  <a:gd name="connsiteX25" fmla="*/ 1371600 w 1912421"/>
                  <a:gd name="connsiteY25" fmla="*/ 1019376 h 1278656"/>
                  <a:gd name="connsiteX26" fmla="*/ 1409700 w 1912421"/>
                  <a:gd name="connsiteY26" fmla="*/ 962226 h 1278656"/>
                  <a:gd name="connsiteX27" fmla="*/ 1514475 w 1912421"/>
                  <a:gd name="connsiteY27" fmla="*/ 962226 h 1278656"/>
                  <a:gd name="connsiteX28" fmla="*/ 1514475 w 1912421"/>
                  <a:gd name="connsiteY28" fmla="*/ 1047951 h 1278656"/>
                  <a:gd name="connsiteX29" fmla="*/ 1514475 w 1912421"/>
                  <a:gd name="connsiteY29" fmla="*/ 1114626 h 1278656"/>
                  <a:gd name="connsiteX30" fmla="*/ 1543050 w 1912421"/>
                  <a:gd name="connsiteY30" fmla="*/ 1038426 h 1278656"/>
                  <a:gd name="connsiteX31" fmla="*/ 1733550 w 1912421"/>
                  <a:gd name="connsiteY31" fmla="*/ 962226 h 1278656"/>
                  <a:gd name="connsiteX32" fmla="*/ 1828800 w 1912421"/>
                  <a:gd name="connsiteY32" fmla="*/ 1028901 h 1278656"/>
                  <a:gd name="connsiteX33" fmla="*/ 1828800 w 1912421"/>
                  <a:gd name="connsiteY33" fmla="*/ 1133676 h 1278656"/>
                  <a:gd name="connsiteX34" fmla="*/ 1790700 w 1912421"/>
                  <a:gd name="connsiteY34" fmla="*/ 1171776 h 1278656"/>
                  <a:gd name="connsiteX35" fmla="*/ 1809750 w 1912421"/>
                  <a:gd name="connsiteY35" fmla="*/ 1152726 h 1278656"/>
                  <a:gd name="connsiteX36" fmla="*/ 1905000 w 1912421"/>
                  <a:gd name="connsiteY36" fmla="*/ 1152726 h 1278656"/>
                  <a:gd name="connsiteX37" fmla="*/ 1905000 w 1912421"/>
                  <a:gd name="connsiteY37" fmla="*/ 1276551 h 1278656"/>
                  <a:gd name="connsiteX38" fmla="*/ 1895475 w 1912421"/>
                  <a:gd name="connsiteY38" fmla="*/ 1238451 h 127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912421" h="1278656">
                    <a:moveTo>
                      <a:pt x="0" y="190701"/>
                    </a:moveTo>
                    <a:cubicBezTo>
                      <a:pt x="24606" y="117676"/>
                      <a:pt x="49213" y="44651"/>
                      <a:pt x="114300" y="19251"/>
                    </a:cubicBezTo>
                    <a:cubicBezTo>
                      <a:pt x="179388" y="-6149"/>
                      <a:pt x="344488" y="-12499"/>
                      <a:pt x="390525" y="38301"/>
                    </a:cubicBezTo>
                    <a:cubicBezTo>
                      <a:pt x="436563" y="89101"/>
                      <a:pt x="385763" y="285951"/>
                      <a:pt x="390525" y="324051"/>
                    </a:cubicBezTo>
                    <a:cubicBezTo>
                      <a:pt x="395288" y="362151"/>
                      <a:pt x="395288" y="278014"/>
                      <a:pt x="419100" y="266901"/>
                    </a:cubicBezTo>
                    <a:cubicBezTo>
                      <a:pt x="442913" y="255789"/>
                      <a:pt x="503238" y="244676"/>
                      <a:pt x="533400" y="257376"/>
                    </a:cubicBezTo>
                    <a:cubicBezTo>
                      <a:pt x="563563" y="270076"/>
                      <a:pt x="593725" y="320876"/>
                      <a:pt x="600075" y="343101"/>
                    </a:cubicBezTo>
                    <a:cubicBezTo>
                      <a:pt x="606425" y="365326"/>
                      <a:pt x="563562" y="393901"/>
                      <a:pt x="571500" y="390726"/>
                    </a:cubicBezTo>
                    <a:cubicBezTo>
                      <a:pt x="579438" y="387551"/>
                      <a:pt x="614363" y="320876"/>
                      <a:pt x="647700" y="324051"/>
                    </a:cubicBezTo>
                    <a:cubicBezTo>
                      <a:pt x="681037" y="327226"/>
                      <a:pt x="762000" y="378026"/>
                      <a:pt x="771525" y="409776"/>
                    </a:cubicBezTo>
                    <a:cubicBezTo>
                      <a:pt x="781050" y="441526"/>
                      <a:pt x="703263" y="509789"/>
                      <a:pt x="704850" y="514551"/>
                    </a:cubicBezTo>
                    <a:cubicBezTo>
                      <a:pt x="706437" y="519313"/>
                      <a:pt x="741363" y="436764"/>
                      <a:pt x="781050" y="438351"/>
                    </a:cubicBezTo>
                    <a:cubicBezTo>
                      <a:pt x="820737" y="439938"/>
                      <a:pt x="928688" y="487564"/>
                      <a:pt x="942975" y="524076"/>
                    </a:cubicBezTo>
                    <a:cubicBezTo>
                      <a:pt x="957262" y="560588"/>
                      <a:pt x="866775" y="649489"/>
                      <a:pt x="866775" y="657426"/>
                    </a:cubicBezTo>
                    <a:cubicBezTo>
                      <a:pt x="866775" y="665363"/>
                      <a:pt x="895350" y="598688"/>
                      <a:pt x="942975" y="571701"/>
                    </a:cubicBezTo>
                    <a:cubicBezTo>
                      <a:pt x="990600" y="544714"/>
                      <a:pt x="1098550" y="485976"/>
                      <a:pt x="1152525" y="495501"/>
                    </a:cubicBezTo>
                    <a:cubicBezTo>
                      <a:pt x="1206500" y="505026"/>
                      <a:pt x="1257300" y="584401"/>
                      <a:pt x="1266825" y="628851"/>
                    </a:cubicBezTo>
                    <a:cubicBezTo>
                      <a:pt x="1276350" y="673301"/>
                      <a:pt x="1235075" y="733626"/>
                      <a:pt x="1209675" y="762201"/>
                    </a:cubicBezTo>
                    <a:cubicBezTo>
                      <a:pt x="1184275" y="790776"/>
                      <a:pt x="1116012" y="798714"/>
                      <a:pt x="1114425" y="800301"/>
                    </a:cubicBezTo>
                    <a:cubicBezTo>
                      <a:pt x="1112838" y="801888"/>
                      <a:pt x="1174750" y="770139"/>
                      <a:pt x="1200150" y="771726"/>
                    </a:cubicBezTo>
                    <a:cubicBezTo>
                      <a:pt x="1225550" y="773314"/>
                      <a:pt x="1260475" y="787601"/>
                      <a:pt x="1266825" y="809826"/>
                    </a:cubicBezTo>
                    <a:cubicBezTo>
                      <a:pt x="1273175" y="832051"/>
                      <a:pt x="1241425" y="893963"/>
                      <a:pt x="1238250" y="905076"/>
                    </a:cubicBezTo>
                    <a:cubicBezTo>
                      <a:pt x="1235075" y="916189"/>
                      <a:pt x="1225550" y="882851"/>
                      <a:pt x="1247775" y="876501"/>
                    </a:cubicBezTo>
                    <a:cubicBezTo>
                      <a:pt x="1270000" y="870151"/>
                      <a:pt x="1344613" y="854276"/>
                      <a:pt x="1371600" y="866976"/>
                    </a:cubicBezTo>
                    <a:cubicBezTo>
                      <a:pt x="1398587" y="879676"/>
                      <a:pt x="1409700" y="927301"/>
                      <a:pt x="1409700" y="952701"/>
                    </a:cubicBezTo>
                    <a:cubicBezTo>
                      <a:pt x="1409700" y="978101"/>
                      <a:pt x="1371600" y="1017789"/>
                      <a:pt x="1371600" y="1019376"/>
                    </a:cubicBezTo>
                    <a:cubicBezTo>
                      <a:pt x="1371600" y="1020963"/>
                      <a:pt x="1385888" y="971751"/>
                      <a:pt x="1409700" y="962226"/>
                    </a:cubicBezTo>
                    <a:cubicBezTo>
                      <a:pt x="1433513" y="952701"/>
                      <a:pt x="1497013" y="947939"/>
                      <a:pt x="1514475" y="962226"/>
                    </a:cubicBezTo>
                    <a:cubicBezTo>
                      <a:pt x="1531937" y="976513"/>
                      <a:pt x="1514475" y="1047951"/>
                      <a:pt x="1514475" y="1047951"/>
                    </a:cubicBezTo>
                    <a:cubicBezTo>
                      <a:pt x="1514475" y="1073351"/>
                      <a:pt x="1509713" y="1116213"/>
                      <a:pt x="1514475" y="1114626"/>
                    </a:cubicBezTo>
                    <a:cubicBezTo>
                      <a:pt x="1519237" y="1113039"/>
                      <a:pt x="1506538" y="1063826"/>
                      <a:pt x="1543050" y="1038426"/>
                    </a:cubicBezTo>
                    <a:cubicBezTo>
                      <a:pt x="1579562" y="1013026"/>
                      <a:pt x="1685925" y="963813"/>
                      <a:pt x="1733550" y="962226"/>
                    </a:cubicBezTo>
                    <a:cubicBezTo>
                      <a:pt x="1781175" y="960639"/>
                      <a:pt x="1812925" y="1000326"/>
                      <a:pt x="1828800" y="1028901"/>
                    </a:cubicBezTo>
                    <a:cubicBezTo>
                      <a:pt x="1844675" y="1057476"/>
                      <a:pt x="1835150" y="1109864"/>
                      <a:pt x="1828800" y="1133676"/>
                    </a:cubicBezTo>
                    <a:cubicBezTo>
                      <a:pt x="1822450" y="1157488"/>
                      <a:pt x="1790700" y="1171776"/>
                      <a:pt x="1790700" y="1171776"/>
                    </a:cubicBezTo>
                    <a:lnTo>
                      <a:pt x="1809750" y="1152726"/>
                    </a:lnTo>
                    <a:cubicBezTo>
                      <a:pt x="1828800" y="1149551"/>
                      <a:pt x="1889125" y="1132089"/>
                      <a:pt x="1905000" y="1152726"/>
                    </a:cubicBezTo>
                    <a:cubicBezTo>
                      <a:pt x="1920875" y="1173364"/>
                      <a:pt x="1906587" y="1262264"/>
                      <a:pt x="1905000" y="1276551"/>
                    </a:cubicBezTo>
                    <a:cubicBezTo>
                      <a:pt x="1903413" y="1290838"/>
                      <a:pt x="1839912" y="1227338"/>
                      <a:pt x="1895475" y="123845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60" name="Voľný tvar 159"/>
              <p:cNvSpPr/>
              <p:nvPr/>
            </p:nvSpPr>
            <p:spPr>
              <a:xfrm>
                <a:off x="4226712" y="4344387"/>
                <a:ext cx="1912421" cy="1278656"/>
              </a:xfrm>
              <a:custGeom>
                <a:avLst/>
                <a:gdLst>
                  <a:gd name="connsiteX0" fmla="*/ 0 w 1912421"/>
                  <a:gd name="connsiteY0" fmla="*/ 190701 h 1278656"/>
                  <a:gd name="connsiteX1" fmla="*/ 114300 w 1912421"/>
                  <a:gd name="connsiteY1" fmla="*/ 19251 h 1278656"/>
                  <a:gd name="connsiteX2" fmla="*/ 390525 w 1912421"/>
                  <a:gd name="connsiteY2" fmla="*/ 38301 h 1278656"/>
                  <a:gd name="connsiteX3" fmla="*/ 390525 w 1912421"/>
                  <a:gd name="connsiteY3" fmla="*/ 324051 h 1278656"/>
                  <a:gd name="connsiteX4" fmla="*/ 419100 w 1912421"/>
                  <a:gd name="connsiteY4" fmla="*/ 266901 h 1278656"/>
                  <a:gd name="connsiteX5" fmla="*/ 533400 w 1912421"/>
                  <a:gd name="connsiteY5" fmla="*/ 257376 h 1278656"/>
                  <a:gd name="connsiteX6" fmla="*/ 600075 w 1912421"/>
                  <a:gd name="connsiteY6" fmla="*/ 343101 h 1278656"/>
                  <a:gd name="connsiteX7" fmla="*/ 571500 w 1912421"/>
                  <a:gd name="connsiteY7" fmla="*/ 390726 h 1278656"/>
                  <a:gd name="connsiteX8" fmla="*/ 647700 w 1912421"/>
                  <a:gd name="connsiteY8" fmla="*/ 324051 h 1278656"/>
                  <a:gd name="connsiteX9" fmla="*/ 771525 w 1912421"/>
                  <a:gd name="connsiteY9" fmla="*/ 409776 h 1278656"/>
                  <a:gd name="connsiteX10" fmla="*/ 704850 w 1912421"/>
                  <a:gd name="connsiteY10" fmla="*/ 514551 h 1278656"/>
                  <a:gd name="connsiteX11" fmla="*/ 781050 w 1912421"/>
                  <a:gd name="connsiteY11" fmla="*/ 438351 h 1278656"/>
                  <a:gd name="connsiteX12" fmla="*/ 942975 w 1912421"/>
                  <a:gd name="connsiteY12" fmla="*/ 524076 h 1278656"/>
                  <a:gd name="connsiteX13" fmla="*/ 866775 w 1912421"/>
                  <a:gd name="connsiteY13" fmla="*/ 657426 h 1278656"/>
                  <a:gd name="connsiteX14" fmla="*/ 942975 w 1912421"/>
                  <a:gd name="connsiteY14" fmla="*/ 571701 h 1278656"/>
                  <a:gd name="connsiteX15" fmla="*/ 1152525 w 1912421"/>
                  <a:gd name="connsiteY15" fmla="*/ 495501 h 1278656"/>
                  <a:gd name="connsiteX16" fmla="*/ 1266825 w 1912421"/>
                  <a:gd name="connsiteY16" fmla="*/ 628851 h 1278656"/>
                  <a:gd name="connsiteX17" fmla="*/ 1209675 w 1912421"/>
                  <a:gd name="connsiteY17" fmla="*/ 762201 h 1278656"/>
                  <a:gd name="connsiteX18" fmla="*/ 1114425 w 1912421"/>
                  <a:gd name="connsiteY18" fmla="*/ 800301 h 1278656"/>
                  <a:gd name="connsiteX19" fmla="*/ 1200150 w 1912421"/>
                  <a:gd name="connsiteY19" fmla="*/ 771726 h 1278656"/>
                  <a:gd name="connsiteX20" fmla="*/ 1266825 w 1912421"/>
                  <a:gd name="connsiteY20" fmla="*/ 809826 h 1278656"/>
                  <a:gd name="connsiteX21" fmla="*/ 1238250 w 1912421"/>
                  <a:gd name="connsiteY21" fmla="*/ 905076 h 1278656"/>
                  <a:gd name="connsiteX22" fmla="*/ 1247775 w 1912421"/>
                  <a:gd name="connsiteY22" fmla="*/ 876501 h 1278656"/>
                  <a:gd name="connsiteX23" fmla="*/ 1371600 w 1912421"/>
                  <a:gd name="connsiteY23" fmla="*/ 866976 h 1278656"/>
                  <a:gd name="connsiteX24" fmla="*/ 1409700 w 1912421"/>
                  <a:gd name="connsiteY24" fmla="*/ 952701 h 1278656"/>
                  <a:gd name="connsiteX25" fmla="*/ 1371600 w 1912421"/>
                  <a:gd name="connsiteY25" fmla="*/ 1019376 h 1278656"/>
                  <a:gd name="connsiteX26" fmla="*/ 1409700 w 1912421"/>
                  <a:gd name="connsiteY26" fmla="*/ 962226 h 1278656"/>
                  <a:gd name="connsiteX27" fmla="*/ 1514475 w 1912421"/>
                  <a:gd name="connsiteY27" fmla="*/ 962226 h 1278656"/>
                  <a:gd name="connsiteX28" fmla="*/ 1514475 w 1912421"/>
                  <a:gd name="connsiteY28" fmla="*/ 1047951 h 1278656"/>
                  <a:gd name="connsiteX29" fmla="*/ 1514475 w 1912421"/>
                  <a:gd name="connsiteY29" fmla="*/ 1114626 h 1278656"/>
                  <a:gd name="connsiteX30" fmla="*/ 1543050 w 1912421"/>
                  <a:gd name="connsiteY30" fmla="*/ 1038426 h 1278656"/>
                  <a:gd name="connsiteX31" fmla="*/ 1733550 w 1912421"/>
                  <a:gd name="connsiteY31" fmla="*/ 962226 h 1278656"/>
                  <a:gd name="connsiteX32" fmla="*/ 1828800 w 1912421"/>
                  <a:gd name="connsiteY32" fmla="*/ 1028901 h 1278656"/>
                  <a:gd name="connsiteX33" fmla="*/ 1828800 w 1912421"/>
                  <a:gd name="connsiteY33" fmla="*/ 1133676 h 1278656"/>
                  <a:gd name="connsiteX34" fmla="*/ 1790700 w 1912421"/>
                  <a:gd name="connsiteY34" fmla="*/ 1171776 h 1278656"/>
                  <a:gd name="connsiteX35" fmla="*/ 1809750 w 1912421"/>
                  <a:gd name="connsiteY35" fmla="*/ 1152726 h 1278656"/>
                  <a:gd name="connsiteX36" fmla="*/ 1905000 w 1912421"/>
                  <a:gd name="connsiteY36" fmla="*/ 1152726 h 1278656"/>
                  <a:gd name="connsiteX37" fmla="*/ 1905000 w 1912421"/>
                  <a:gd name="connsiteY37" fmla="*/ 1276551 h 1278656"/>
                  <a:gd name="connsiteX38" fmla="*/ 1895475 w 1912421"/>
                  <a:gd name="connsiteY38" fmla="*/ 1238451 h 1278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912421" h="1278656">
                    <a:moveTo>
                      <a:pt x="0" y="190701"/>
                    </a:moveTo>
                    <a:cubicBezTo>
                      <a:pt x="24606" y="117676"/>
                      <a:pt x="49213" y="44651"/>
                      <a:pt x="114300" y="19251"/>
                    </a:cubicBezTo>
                    <a:cubicBezTo>
                      <a:pt x="179388" y="-6149"/>
                      <a:pt x="344488" y="-12499"/>
                      <a:pt x="390525" y="38301"/>
                    </a:cubicBezTo>
                    <a:cubicBezTo>
                      <a:pt x="436563" y="89101"/>
                      <a:pt x="385763" y="285951"/>
                      <a:pt x="390525" y="324051"/>
                    </a:cubicBezTo>
                    <a:cubicBezTo>
                      <a:pt x="395288" y="362151"/>
                      <a:pt x="395288" y="278014"/>
                      <a:pt x="419100" y="266901"/>
                    </a:cubicBezTo>
                    <a:cubicBezTo>
                      <a:pt x="442913" y="255789"/>
                      <a:pt x="503238" y="244676"/>
                      <a:pt x="533400" y="257376"/>
                    </a:cubicBezTo>
                    <a:cubicBezTo>
                      <a:pt x="563563" y="270076"/>
                      <a:pt x="593725" y="320876"/>
                      <a:pt x="600075" y="343101"/>
                    </a:cubicBezTo>
                    <a:cubicBezTo>
                      <a:pt x="606425" y="365326"/>
                      <a:pt x="563562" y="393901"/>
                      <a:pt x="571500" y="390726"/>
                    </a:cubicBezTo>
                    <a:cubicBezTo>
                      <a:pt x="579438" y="387551"/>
                      <a:pt x="614363" y="320876"/>
                      <a:pt x="647700" y="324051"/>
                    </a:cubicBezTo>
                    <a:cubicBezTo>
                      <a:pt x="681037" y="327226"/>
                      <a:pt x="762000" y="378026"/>
                      <a:pt x="771525" y="409776"/>
                    </a:cubicBezTo>
                    <a:cubicBezTo>
                      <a:pt x="781050" y="441526"/>
                      <a:pt x="703263" y="509789"/>
                      <a:pt x="704850" y="514551"/>
                    </a:cubicBezTo>
                    <a:cubicBezTo>
                      <a:pt x="706437" y="519313"/>
                      <a:pt x="741363" y="436764"/>
                      <a:pt x="781050" y="438351"/>
                    </a:cubicBezTo>
                    <a:cubicBezTo>
                      <a:pt x="820737" y="439938"/>
                      <a:pt x="928688" y="487564"/>
                      <a:pt x="942975" y="524076"/>
                    </a:cubicBezTo>
                    <a:cubicBezTo>
                      <a:pt x="957262" y="560588"/>
                      <a:pt x="866775" y="649489"/>
                      <a:pt x="866775" y="657426"/>
                    </a:cubicBezTo>
                    <a:cubicBezTo>
                      <a:pt x="866775" y="665363"/>
                      <a:pt x="895350" y="598688"/>
                      <a:pt x="942975" y="571701"/>
                    </a:cubicBezTo>
                    <a:cubicBezTo>
                      <a:pt x="990600" y="544714"/>
                      <a:pt x="1098550" y="485976"/>
                      <a:pt x="1152525" y="495501"/>
                    </a:cubicBezTo>
                    <a:cubicBezTo>
                      <a:pt x="1206500" y="505026"/>
                      <a:pt x="1257300" y="584401"/>
                      <a:pt x="1266825" y="628851"/>
                    </a:cubicBezTo>
                    <a:cubicBezTo>
                      <a:pt x="1276350" y="673301"/>
                      <a:pt x="1235075" y="733626"/>
                      <a:pt x="1209675" y="762201"/>
                    </a:cubicBezTo>
                    <a:cubicBezTo>
                      <a:pt x="1184275" y="790776"/>
                      <a:pt x="1116012" y="798714"/>
                      <a:pt x="1114425" y="800301"/>
                    </a:cubicBezTo>
                    <a:cubicBezTo>
                      <a:pt x="1112838" y="801888"/>
                      <a:pt x="1174750" y="770139"/>
                      <a:pt x="1200150" y="771726"/>
                    </a:cubicBezTo>
                    <a:cubicBezTo>
                      <a:pt x="1225550" y="773314"/>
                      <a:pt x="1260475" y="787601"/>
                      <a:pt x="1266825" y="809826"/>
                    </a:cubicBezTo>
                    <a:cubicBezTo>
                      <a:pt x="1273175" y="832051"/>
                      <a:pt x="1241425" y="893963"/>
                      <a:pt x="1238250" y="905076"/>
                    </a:cubicBezTo>
                    <a:cubicBezTo>
                      <a:pt x="1235075" y="916189"/>
                      <a:pt x="1225550" y="882851"/>
                      <a:pt x="1247775" y="876501"/>
                    </a:cubicBezTo>
                    <a:cubicBezTo>
                      <a:pt x="1270000" y="870151"/>
                      <a:pt x="1344613" y="854276"/>
                      <a:pt x="1371600" y="866976"/>
                    </a:cubicBezTo>
                    <a:cubicBezTo>
                      <a:pt x="1398587" y="879676"/>
                      <a:pt x="1409700" y="927301"/>
                      <a:pt x="1409700" y="952701"/>
                    </a:cubicBezTo>
                    <a:cubicBezTo>
                      <a:pt x="1409700" y="978101"/>
                      <a:pt x="1371600" y="1017789"/>
                      <a:pt x="1371600" y="1019376"/>
                    </a:cubicBezTo>
                    <a:cubicBezTo>
                      <a:pt x="1371600" y="1020963"/>
                      <a:pt x="1385888" y="971751"/>
                      <a:pt x="1409700" y="962226"/>
                    </a:cubicBezTo>
                    <a:cubicBezTo>
                      <a:pt x="1433513" y="952701"/>
                      <a:pt x="1497013" y="947939"/>
                      <a:pt x="1514475" y="962226"/>
                    </a:cubicBezTo>
                    <a:cubicBezTo>
                      <a:pt x="1531937" y="976513"/>
                      <a:pt x="1514475" y="1047951"/>
                      <a:pt x="1514475" y="1047951"/>
                    </a:cubicBezTo>
                    <a:cubicBezTo>
                      <a:pt x="1514475" y="1073351"/>
                      <a:pt x="1509713" y="1116213"/>
                      <a:pt x="1514475" y="1114626"/>
                    </a:cubicBezTo>
                    <a:cubicBezTo>
                      <a:pt x="1519237" y="1113039"/>
                      <a:pt x="1506538" y="1063826"/>
                      <a:pt x="1543050" y="1038426"/>
                    </a:cubicBezTo>
                    <a:cubicBezTo>
                      <a:pt x="1579562" y="1013026"/>
                      <a:pt x="1685925" y="963813"/>
                      <a:pt x="1733550" y="962226"/>
                    </a:cubicBezTo>
                    <a:cubicBezTo>
                      <a:pt x="1781175" y="960639"/>
                      <a:pt x="1812925" y="1000326"/>
                      <a:pt x="1828800" y="1028901"/>
                    </a:cubicBezTo>
                    <a:cubicBezTo>
                      <a:pt x="1844675" y="1057476"/>
                      <a:pt x="1835150" y="1109864"/>
                      <a:pt x="1828800" y="1133676"/>
                    </a:cubicBezTo>
                    <a:cubicBezTo>
                      <a:pt x="1822450" y="1157488"/>
                      <a:pt x="1790700" y="1171776"/>
                      <a:pt x="1790700" y="1171776"/>
                    </a:cubicBezTo>
                    <a:lnTo>
                      <a:pt x="1809750" y="1152726"/>
                    </a:lnTo>
                    <a:cubicBezTo>
                      <a:pt x="1828800" y="1149551"/>
                      <a:pt x="1889125" y="1132089"/>
                      <a:pt x="1905000" y="1152726"/>
                    </a:cubicBezTo>
                    <a:cubicBezTo>
                      <a:pt x="1920875" y="1173364"/>
                      <a:pt x="1906587" y="1262264"/>
                      <a:pt x="1905000" y="1276551"/>
                    </a:cubicBezTo>
                    <a:cubicBezTo>
                      <a:pt x="1903413" y="1290838"/>
                      <a:pt x="1839912" y="1227338"/>
                      <a:pt x="1895475" y="123845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158" name="Voľný tvar 157"/>
            <p:cNvSpPr/>
            <p:nvPr/>
          </p:nvSpPr>
          <p:spPr>
            <a:xfrm>
              <a:off x="7896216" y="4371975"/>
              <a:ext cx="1610049" cy="1152525"/>
            </a:xfrm>
            <a:custGeom>
              <a:avLst/>
              <a:gdLst>
                <a:gd name="connsiteX0" fmla="*/ 161934 w 1610049"/>
                <a:gd name="connsiteY0" fmla="*/ 1152525 h 1152525"/>
                <a:gd name="connsiteX1" fmla="*/ 128597 w 1610049"/>
                <a:gd name="connsiteY1" fmla="*/ 1109663 h 1152525"/>
                <a:gd name="connsiteX2" fmla="*/ 61922 w 1610049"/>
                <a:gd name="connsiteY2" fmla="*/ 1023938 h 1152525"/>
                <a:gd name="connsiteX3" fmla="*/ 4772 w 1610049"/>
                <a:gd name="connsiteY3" fmla="*/ 942975 h 1152525"/>
                <a:gd name="connsiteX4" fmla="*/ 9 w 1610049"/>
                <a:gd name="connsiteY4" fmla="*/ 928688 h 1152525"/>
                <a:gd name="connsiteX5" fmla="*/ 61922 w 1610049"/>
                <a:gd name="connsiteY5" fmla="*/ 795338 h 1152525"/>
                <a:gd name="connsiteX6" fmla="*/ 95259 w 1610049"/>
                <a:gd name="connsiteY6" fmla="*/ 790575 h 1152525"/>
                <a:gd name="connsiteX7" fmla="*/ 200034 w 1610049"/>
                <a:gd name="connsiteY7" fmla="*/ 809625 h 1152525"/>
                <a:gd name="connsiteX8" fmla="*/ 257184 w 1610049"/>
                <a:gd name="connsiteY8" fmla="*/ 838200 h 1152525"/>
                <a:gd name="connsiteX9" fmla="*/ 295284 w 1610049"/>
                <a:gd name="connsiteY9" fmla="*/ 852488 h 1152525"/>
                <a:gd name="connsiteX10" fmla="*/ 309572 w 1610049"/>
                <a:gd name="connsiteY10" fmla="*/ 866775 h 1152525"/>
                <a:gd name="connsiteX11" fmla="*/ 314334 w 1610049"/>
                <a:gd name="connsiteY11" fmla="*/ 881063 h 1152525"/>
                <a:gd name="connsiteX12" fmla="*/ 290522 w 1610049"/>
                <a:gd name="connsiteY12" fmla="*/ 833438 h 1152525"/>
                <a:gd name="connsiteX13" fmla="*/ 280997 w 1610049"/>
                <a:gd name="connsiteY13" fmla="*/ 819150 h 1152525"/>
                <a:gd name="connsiteX14" fmla="*/ 304809 w 1610049"/>
                <a:gd name="connsiteY14" fmla="*/ 719138 h 1152525"/>
                <a:gd name="connsiteX15" fmla="*/ 342909 w 1610049"/>
                <a:gd name="connsiteY15" fmla="*/ 723900 h 1152525"/>
                <a:gd name="connsiteX16" fmla="*/ 366722 w 1610049"/>
                <a:gd name="connsiteY16" fmla="*/ 733425 h 1152525"/>
                <a:gd name="connsiteX17" fmla="*/ 400059 w 1610049"/>
                <a:gd name="connsiteY17" fmla="*/ 738188 h 1152525"/>
                <a:gd name="connsiteX18" fmla="*/ 423872 w 1610049"/>
                <a:gd name="connsiteY18" fmla="*/ 742950 h 1152525"/>
                <a:gd name="connsiteX19" fmla="*/ 428634 w 1610049"/>
                <a:gd name="connsiteY19" fmla="*/ 757238 h 1152525"/>
                <a:gd name="connsiteX20" fmla="*/ 433397 w 1610049"/>
                <a:gd name="connsiteY20" fmla="*/ 809625 h 1152525"/>
                <a:gd name="connsiteX21" fmla="*/ 442922 w 1610049"/>
                <a:gd name="connsiteY21" fmla="*/ 795338 h 1152525"/>
                <a:gd name="connsiteX22" fmla="*/ 471497 w 1610049"/>
                <a:gd name="connsiteY22" fmla="*/ 638175 h 1152525"/>
                <a:gd name="connsiteX23" fmla="*/ 490547 w 1610049"/>
                <a:gd name="connsiteY23" fmla="*/ 628650 h 1152525"/>
                <a:gd name="connsiteX24" fmla="*/ 561984 w 1610049"/>
                <a:gd name="connsiteY24" fmla="*/ 642938 h 1152525"/>
                <a:gd name="connsiteX25" fmla="*/ 614372 w 1610049"/>
                <a:gd name="connsiteY25" fmla="*/ 676275 h 1152525"/>
                <a:gd name="connsiteX26" fmla="*/ 623897 w 1610049"/>
                <a:gd name="connsiteY26" fmla="*/ 690563 h 1152525"/>
                <a:gd name="connsiteX27" fmla="*/ 633422 w 1610049"/>
                <a:gd name="connsiteY27" fmla="*/ 728663 h 1152525"/>
                <a:gd name="connsiteX28" fmla="*/ 638184 w 1610049"/>
                <a:gd name="connsiteY28" fmla="*/ 704850 h 1152525"/>
                <a:gd name="connsiteX29" fmla="*/ 647709 w 1610049"/>
                <a:gd name="connsiteY29" fmla="*/ 676275 h 1152525"/>
                <a:gd name="connsiteX30" fmla="*/ 661997 w 1610049"/>
                <a:gd name="connsiteY30" fmla="*/ 609600 h 1152525"/>
                <a:gd name="connsiteX31" fmla="*/ 709622 w 1610049"/>
                <a:gd name="connsiteY31" fmla="*/ 566738 h 1152525"/>
                <a:gd name="connsiteX32" fmla="*/ 747722 w 1610049"/>
                <a:gd name="connsiteY32" fmla="*/ 576263 h 1152525"/>
                <a:gd name="connsiteX33" fmla="*/ 781059 w 1610049"/>
                <a:gd name="connsiteY33" fmla="*/ 614363 h 1152525"/>
                <a:gd name="connsiteX34" fmla="*/ 790584 w 1610049"/>
                <a:gd name="connsiteY34" fmla="*/ 476250 h 1152525"/>
                <a:gd name="connsiteX35" fmla="*/ 804872 w 1610049"/>
                <a:gd name="connsiteY35" fmla="*/ 385763 h 1152525"/>
                <a:gd name="connsiteX36" fmla="*/ 809634 w 1610049"/>
                <a:gd name="connsiteY36" fmla="*/ 371475 h 1152525"/>
                <a:gd name="connsiteX37" fmla="*/ 833447 w 1610049"/>
                <a:gd name="connsiteY37" fmla="*/ 323850 h 1152525"/>
                <a:gd name="connsiteX38" fmla="*/ 842972 w 1610049"/>
                <a:gd name="connsiteY38" fmla="*/ 309563 h 1152525"/>
                <a:gd name="connsiteX39" fmla="*/ 866784 w 1610049"/>
                <a:gd name="connsiteY39" fmla="*/ 290513 h 1152525"/>
                <a:gd name="connsiteX40" fmla="*/ 1004897 w 1610049"/>
                <a:gd name="connsiteY40" fmla="*/ 342900 h 1152525"/>
                <a:gd name="connsiteX41" fmla="*/ 1033472 w 1610049"/>
                <a:gd name="connsiteY41" fmla="*/ 390525 h 1152525"/>
                <a:gd name="connsiteX42" fmla="*/ 1085859 w 1610049"/>
                <a:gd name="connsiteY42" fmla="*/ 452438 h 1152525"/>
                <a:gd name="connsiteX43" fmla="*/ 1090622 w 1610049"/>
                <a:gd name="connsiteY43" fmla="*/ 476250 h 1152525"/>
                <a:gd name="connsiteX44" fmla="*/ 1095384 w 1610049"/>
                <a:gd name="connsiteY44" fmla="*/ 495300 h 1152525"/>
                <a:gd name="connsiteX45" fmla="*/ 1100147 w 1610049"/>
                <a:gd name="connsiteY45" fmla="*/ 481013 h 1152525"/>
                <a:gd name="connsiteX46" fmla="*/ 1104909 w 1610049"/>
                <a:gd name="connsiteY46" fmla="*/ 457200 h 1152525"/>
                <a:gd name="connsiteX47" fmla="*/ 1100147 w 1610049"/>
                <a:gd name="connsiteY47" fmla="*/ 400050 h 1152525"/>
                <a:gd name="connsiteX48" fmla="*/ 1085859 w 1610049"/>
                <a:gd name="connsiteY48" fmla="*/ 409575 h 1152525"/>
                <a:gd name="connsiteX49" fmla="*/ 1066809 w 1610049"/>
                <a:gd name="connsiteY49" fmla="*/ 404813 h 1152525"/>
                <a:gd name="connsiteX50" fmla="*/ 1057284 w 1610049"/>
                <a:gd name="connsiteY50" fmla="*/ 390525 h 1152525"/>
                <a:gd name="connsiteX51" fmla="*/ 1042997 w 1610049"/>
                <a:gd name="connsiteY51" fmla="*/ 376238 h 1152525"/>
                <a:gd name="connsiteX52" fmla="*/ 1062047 w 1610049"/>
                <a:gd name="connsiteY52" fmla="*/ 309563 h 1152525"/>
                <a:gd name="connsiteX53" fmla="*/ 1200159 w 1610049"/>
                <a:gd name="connsiteY53" fmla="*/ 338138 h 1152525"/>
                <a:gd name="connsiteX54" fmla="*/ 1209684 w 1610049"/>
                <a:gd name="connsiteY54" fmla="*/ 357188 h 1152525"/>
                <a:gd name="connsiteX55" fmla="*/ 1209684 w 1610049"/>
                <a:gd name="connsiteY55" fmla="*/ 247650 h 1152525"/>
                <a:gd name="connsiteX56" fmla="*/ 1238259 w 1610049"/>
                <a:gd name="connsiteY56" fmla="*/ 238125 h 1152525"/>
                <a:gd name="connsiteX57" fmla="*/ 1328747 w 1610049"/>
                <a:gd name="connsiteY57" fmla="*/ 247650 h 1152525"/>
                <a:gd name="connsiteX58" fmla="*/ 1333509 w 1610049"/>
                <a:gd name="connsiteY58" fmla="*/ 323850 h 1152525"/>
                <a:gd name="connsiteX59" fmla="*/ 1362084 w 1610049"/>
                <a:gd name="connsiteY59" fmla="*/ 200025 h 1152525"/>
                <a:gd name="connsiteX60" fmla="*/ 1395422 w 1610049"/>
                <a:gd name="connsiteY60" fmla="*/ 190500 h 1152525"/>
                <a:gd name="connsiteX61" fmla="*/ 1419234 w 1610049"/>
                <a:gd name="connsiteY61" fmla="*/ 195263 h 1152525"/>
                <a:gd name="connsiteX62" fmla="*/ 1433522 w 1610049"/>
                <a:gd name="connsiteY62" fmla="*/ 247650 h 1152525"/>
                <a:gd name="connsiteX63" fmla="*/ 1438284 w 1610049"/>
                <a:gd name="connsiteY63" fmla="*/ 261938 h 1152525"/>
                <a:gd name="connsiteX64" fmla="*/ 1447809 w 1610049"/>
                <a:gd name="connsiteY64" fmla="*/ 114300 h 1152525"/>
                <a:gd name="connsiteX65" fmla="*/ 1528772 w 1610049"/>
                <a:gd name="connsiteY65" fmla="*/ 19050 h 1152525"/>
                <a:gd name="connsiteX66" fmla="*/ 1557347 w 1610049"/>
                <a:gd name="connsiteY66" fmla="*/ 0 h 1152525"/>
                <a:gd name="connsiteX67" fmla="*/ 1609734 w 1610049"/>
                <a:gd name="connsiteY67" fmla="*/ 19050 h 1152525"/>
                <a:gd name="connsiteX68" fmla="*/ 1609734 w 1610049"/>
                <a:gd name="connsiteY68" fmla="*/ 23813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610049" h="1152525">
                  <a:moveTo>
                    <a:pt x="161934" y="1152525"/>
                  </a:moveTo>
                  <a:lnTo>
                    <a:pt x="128597" y="1109663"/>
                  </a:lnTo>
                  <a:cubicBezTo>
                    <a:pt x="106372" y="1081088"/>
                    <a:pt x="82798" y="1053513"/>
                    <a:pt x="61922" y="1023938"/>
                  </a:cubicBezTo>
                  <a:lnTo>
                    <a:pt x="4772" y="942975"/>
                  </a:lnTo>
                  <a:cubicBezTo>
                    <a:pt x="3184" y="938213"/>
                    <a:pt x="-200" y="933704"/>
                    <a:pt x="9" y="928688"/>
                  </a:cubicBezTo>
                  <a:cubicBezTo>
                    <a:pt x="3850" y="836506"/>
                    <a:pt x="-13993" y="829078"/>
                    <a:pt x="61922" y="795338"/>
                  </a:cubicBezTo>
                  <a:cubicBezTo>
                    <a:pt x="72180" y="790779"/>
                    <a:pt x="84147" y="792163"/>
                    <a:pt x="95259" y="790575"/>
                  </a:cubicBezTo>
                  <a:cubicBezTo>
                    <a:pt x="122972" y="794270"/>
                    <a:pt x="170144" y="797040"/>
                    <a:pt x="200034" y="809625"/>
                  </a:cubicBezTo>
                  <a:cubicBezTo>
                    <a:pt x="219663" y="817890"/>
                    <a:pt x="237409" y="830290"/>
                    <a:pt x="257184" y="838200"/>
                  </a:cubicBezTo>
                  <a:cubicBezTo>
                    <a:pt x="285658" y="849589"/>
                    <a:pt x="272887" y="845021"/>
                    <a:pt x="295284" y="852488"/>
                  </a:cubicBezTo>
                  <a:cubicBezTo>
                    <a:pt x="300047" y="857250"/>
                    <a:pt x="305836" y="861171"/>
                    <a:pt x="309572" y="866775"/>
                  </a:cubicBezTo>
                  <a:cubicBezTo>
                    <a:pt x="312357" y="870952"/>
                    <a:pt x="317119" y="885240"/>
                    <a:pt x="314334" y="881063"/>
                  </a:cubicBezTo>
                  <a:cubicBezTo>
                    <a:pt x="292882" y="848883"/>
                    <a:pt x="318092" y="888579"/>
                    <a:pt x="290522" y="833438"/>
                  </a:cubicBezTo>
                  <a:cubicBezTo>
                    <a:pt x="287962" y="828318"/>
                    <a:pt x="284172" y="823913"/>
                    <a:pt x="280997" y="819150"/>
                  </a:cubicBezTo>
                  <a:cubicBezTo>
                    <a:pt x="283058" y="777934"/>
                    <a:pt x="255542" y="719138"/>
                    <a:pt x="304809" y="719138"/>
                  </a:cubicBezTo>
                  <a:cubicBezTo>
                    <a:pt x="317608" y="719138"/>
                    <a:pt x="330209" y="722313"/>
                    <a:pt x="342909" y="723900"/>
                  </a:cubicBezTo>
                  <a:cubicBezTo>
                    <a:pt x="350847" y="727075"/>
                    <a:pt x="358428" y="731351"/>
                    <a:pt x="366722" y="733425"/>
                  </a:cubicBezTo>
                  <a:cubicBezTo>
                    <a:pt x="377612" y="736148"/>
                    <a:pt x="388987" y="736343"/>
                    <a:pt x="400059" y="738188"/>
                  </a:cubicBezTo>
                  <a:cubicBezTo>
                    <a:pt x="408044" y="739519"/>
                    <a:pt x="415934" y="741363"/>
                    <a:pt x="423872" y="742950"/>
                  </a:cubicBezTo>
                  <a:cubicBezTo>
                    <a:pt x="425459" y="747713"/>
                    <a:pt x="427924" y="752268"/>
                    <a:pt x="428634" y="757238"/>
                  </a:cubicBezTo>
                  <a:cubicBezTo>
                    <a:pt x="431114" y="774596"/>
                    <a:pt x="427240" y="793207"/>
                    <a:pt x="433397" y="809625"/>
                  </a:cubicBezTo>
                  <a:cubicBezTo>
                    <a:pt x="435407" y="814984"/>
                    <a:pt x="439747" y="800100"/>
                    <a:pt x="442922" y="795338"/>
                  </a:cubicBezTo>
                  <a:cubicBezTo>
                    <a:pt x="448236" y="718281"/>
                    <a:pt x="420756" y="676231"/>
                    <a:pt x="471497" y="638175"/>
                  </a:cubicBezTo>
                  <a:cubicBezTo>
                    <a:pt x="477177" y="633915"/>
                    <a:pt x="484197" y="631825"/>
                    <a:pt x="490547" y="628650"/>
                  </a:cubicBezTo>
                  <a:cubicBezTo>
                    <a:pt x="514359" y="633413"/>
                    <a:pt x="538843" y="635575"/>
                    <a:pt x="561984" y="642938"/>
                  </a:cubicBezTo>
                  <a:cubicBezTo>
                    <a:pt x="578620" y="648231"/>
                    <a:pt x="599715" y="665282"/>
                    <a:pt x="614372" y="676275"/>
                  </a:cubicBezTo>
                  <a:cubicBezTo>
                    <a:pt x="617547" y="681038"/>
                    <a:pt x="621337" y="685443"/>
                    <a:pt x="623897" y="690563"/>
                  </a:cubicBezTo>
                  <a:cubicBezTo>
                    <a:pt x="628777" y="700324"/>
                    <a:pt x="631611" y="719610"/>
                    <a:pt x="633422" y="728663"/>
                  </a:cubicBezTo>
                  <a:cubicBezTo>
                    <a:pt x="635009" y="720725"/>
                    <a:pt x="636054" y="712660"/>
                    <a:pt x="638184" y="704850"/>
                  </a:cubicBezTo>
                  <a:cubicBezTo>
                    <a:pt x="640826" y="695164"/>
                    <a:pt x="645605" y="686092"/>
                    <a:pt x="647709" y="676275"/>
                  </a:cubicBezTo>
                  <a:cubicBezTo>
                    <a:pt x="653661" y="648502"/>
                    <a:pt x="648469" y="634401"/>
                    <a:pt x="661997" y="609600"/>
                  </a:cubicBezTo>
                  <a:cubicBezTo>
                    <a:pt x="675097" y="585583"/>
                    <a:pt x="687344" y="581590"/>
                    <a:pt x="709622" y="566738"/>
                  </a:cubicBezTo>
                  <a:cubicBezTo>
                    <a:pt x="712123" y="567238"/>
                    <a:pt x="742025" y="572194"/>
                    <a:pt x="747722" y="576263"/>
                  </a:cubicBezTo>
                  <a:cubicBezTo>
                    <a:pt x="761003" y="585749"/>
                    <a:pt x="771444" y="601543"/>
                    <a:pt x="781059" y="614363"/>
                  </a:cubicBezTo>
                  <a:cubicBezTo>
                    <a:pt x="797266" y="695386"/>
                    <a:pt x="779898" y="617839"/>
                    <a:pt x="790584" y="476250"/>
                  </a:cubicBezTo>
                  <a:cubicBezTo>
                    <a:pt x="792882" y="445801"/>
                    <a:pt x="799410" y="415806"/>
                    <a:pt x="804872" y="385763"/>
                  </a:cubicBezTo>
                  <a:cubicBezTo>
                    <a:pt x="805770" y="380824"/>
                    <a:pt x="807530" y="376033"/>
                    <a:pt x="809634" y="371475"/>
                  </a:cubicBezTo>
                  <a:cubicBezTo>
                    <a:pt x="817072" y="355360"/>
                    <a:pt x="825032" y="339477"/>
                    <a:pt x="833447" y="323850"/>
                  </a:cubicBezTo>
                  <a:cubicBezTo>
                    <a:pt x="836161" y="318810"/>
                    <a:pt x="838925" y="313610"/>
                    <a:pt x="842972" y="309563"/>
                  </a:cubicBezTo>
                  <a:cubicBezTo>
                    <a:pt x="850160" y="302375"/>
                    <a:pt x="858847" y="296863"/>
                    <a:pt x="866784" y="290513"/>
                  </a:cubicBezTo>
                  <a:cubicBezTo>
                    <a:pt x="980399" y="313235"/>
                    <a:pt x="968112" y="281592"/>
                    <a:pt x="1004897" y="342900"/>
                  </a:cubicBezTo>
                  <a:cubicBezTo>
                    <a:pt x="1014422" y="358775"/>
                    <a:pt x="1022468" y="375637"/>
                    <a:pt x="1033472" y="390525"/>
                  </a:cubicBezTo>
                  <a:cubicBezTo>
                    <a:pt x="1049541" y="412265"/>
                    <a:pt x="1085859" y="452438"/>
                    <a:pt x="1085859" y="452438"/>
                  </a:cubicBezTo>
                  <a:cubicBezTo>
                    <a:pt x="1087447" y="460375"/>
                    <a:pt x="1088866" y="468348"/>
                    <a:pt x="1090622" y="476250"/>
                  </a:cubicBezTo>
                  <a:cubicBezTo>
                    <a:pt x="1092042" y="482640"/>
                    <a:pt x="1089530" y="492373"/>
                    <a:pt x="1095384" y="495300"/>
                  </a:cubicBezTo>
                  <a:cubicBezTo>
                    <a:pt x="1099874" y="497545"/>
                    <a:pt x="1098929" y="485883"/>
                    <a:pt x="1100147" y="481013"/>
                  </a:cubicBezTo>
                  <a:cubicBezTo>
                    <a:pt x="1102110" y="473160"/>
                    <a:pt x="1103322" y="465138"/>
                    <a:pt x="1104909" y="457200"/>
                  </a:cubicBezTo>
                  <a:cubicBezTo>
                    <a:pt x="1103322" y="438150"/>
                    <a:pt x="1107247" y="417799"/>
                    <a:pt x="1100147" y="400050"/>
                  </a:cubicBezTo>
                  <a:cubicBezTo>
                    <a:pt x="1098021" y="394735"/>
                    <a:pt x="1091525" y="408765"/>
                    <a:pt x="1085859" y="409575"/>
                  </a:cubicBezTo>
                  <a:cubicBezTo>
                    <a:pt x="1079379" y="410501"/>
                    <a:pt x="1073159" y="406400"/>
                    <a:pt x="1066809" y="404813"/>
                  </a:cubicBezTo>
                  <a:cubicBezTo>
                    <a:pt x="1063634" y="400050"/>
                    <a:pt x="1060948" y="394922"/>
                    <a:pt x="1057284" y="390525"/>
                  </a:cubicBezTo>
                  <a:cubicBezTo>
                    <a:pt x="1052972" y="385351"/>
                    <a:pt x="1043887" y="382914"/>
                    <a:pt x="1042997" y="376238"/>
                  </a:cubicBezTo>
                  <a:cubicBezTo>
                    <a:pt x="1035728" y="321721"/>
                    <a:pt x="1035598" y="327195"/>
                    <a:pt x="1062047" y="309563"/>
                  </a:cubicBezTo>
                  <a:cubicBezTo>
                    <a:pt x="1121160" y="314489"/>
                    <a:pt x="1163859" y="296651"/>
                    <a:pt x="1200159" y="338138"/>
                  </a:cubicBezTo>
                  <a:cubicBezTo>
                    <a:pt x="1204834" y="343481"/>
                    <a:pt x="1206509" y="350838"/>
                    <a:pt x="1209684" y="357188"/>
                  </a:cubicBezTo>
                  <a:cubicBezTo>
                    <a:pt x="1206988" y="330223"/>
                    <a:pt x="1198347" y="271945"/>
                    <a:pt x="1209684" y="247650"/>
                  </a:cubicBezTo>
                  <a:cubicBezTo>
                    <a:pt x="1213930" y="238552"/>
                    <a:pt x="1228734" y="241300"/>
                    <a:pt x="1238259" y="238125"/>
                  </a:cubicBezTo>
                  <a:cubicBezTo>
                    <a:pt x="1268422" y="241300"/>
                    <a:pt x="1306203" y="227361"/>
                    <a:pt x="1328747" y="247650"/>
                  </a:cubicBezTo>
                  <a:cubicBezTo>
                    <a:pt x="1347664" y="264675"/>
                    <a:pt x="1322128" y="346613"/>
                    <a:pt x="1333509" y="323850"/>
                  </a:cubicBezTo>
                  <a:cubicBezTo>
                    <a:pt x="1354303" y="282261"/>
                    <a:pt x="1315559" y="225402"/>
                    <a:pt x="1362084" y="200025"/>
                  </a:cubicBezTo>
                  <a:cubicBezTo>
                    <a:pt x="1372230" y="194491"/>
                    <a:pt x="1384309" y="193675"/>
                    <a:pt x="1395422" y="190500"/>
                  </a:cubicBezTo>
                  <a:cubicBezTo>
                    <a:pt x="1403359" y="192088"/>
                    <a:pt x="1413510" y="189539"/>
                    <a:pt x="1419234" y="195263"/>
                  </a:cubicBezTo>
                  <a:cubicBezTo>
                    <a:pt x="1426044" y="202073"/>
                    <a:pt x="1431042" y="237731"/>
                    <a:pt x="1433522" y="247650"/>
                  </a:cubicBezTo>
                  <a:cubicBezTo>
                    <a:pt x="1434740" y="252520"/>
                    <a:pt x="1436697" y="257175"/>
                    <a:pt x="1438284" y="261938"/>
                  </a:cubicBezTo>
                  <a:cubicBezTo>
                    <a:pt x="1441459" y="212725"/>
                    <a:pt x="1436639" y="162333"/>
                    <a:pt x="1447809" y="114300"/>
                  </a:cubicBezTo>
                  <a:cubicBezTo>
                    <a:pt x="1455726" y="80259"/>
                    <a:pt x="1502852" y="39786"/>
                    <a:pt x="1528772" y="19050"/>
                  </a:cubicBezTo>
                  <a:cubicBezTo>
                    <a:pt x="1537711" y="11899"/>
                    <a:pt x="1547822" y="6350"/>
                    <a:pt x="1557347" y="0"/>
                  </a:cubicBezTo>
                  <a:cubicBezTo>
                    <a:pt x="1594263" y="4102"/>
                    <a:pt x="1596867" y="-6683"/>
                    <a:pt x="1609734" y="19050"/>
                  </a:cubicBezTo>
                  <a:cubicBezTo>
                    <a:pt x="1610444" y="20470"/>
                    <a:pt x="1609734" y="22225"/>
                    <a:pt x="1609734" y="2381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161" name="Skupina 160"/>
          <p:cNvGrpSpPr/>
          <p:nvPr/>
        </p:nvGrpSpPr>
        <p:grpSpPr>
          <a:xfrm>
            <a:off x="2305050" y="1933575"/>
            <a:ext cx="5461001" cy="3603758"/>
            <a:chOff x="2305050" y="1933575"/>
            <a:chExt cx="5461001" cy="3603758"/>
          </a:xfrm>
        </p:grpSpPr>
        <p:grpSp>
          <p:nvGrpSpPr>
            <p:cNvPr id="162" name="Skupina 161"/>
            <p:cNvGrpSpPr/>
            <p:nvPr/>
          </p:nvGrpSpPr>
          <p:grpSpPr>
            <a:xfrm>
              <a:off x="2305050" y="1933575"/>
              <a:ext cx="5461001" cy="3603758"/>
              <a:chOff x="2305050" y="1933575"/>
              <a:chExt cx="5461001" cy="3603758"/>
            </a:xfrm>
          </p:grpSpPr>
          <p:grpSp>
            <p:nvGrpSpPr>
              <p:cNvPr id="164" name="Skupina 163"/>
              <p:cNvGrpSpPr/>
              <p:nvPr/>
            </p:nvGrpSpPr>
            <p:grpSpPr>
              <a:xfrm>
                <a:off x="2305050" y="1933575"/>
                <a:ext cx="5461001" cy="3603758"/>
                <a:chOff x="2305050" y="1933575"/>
                <a:chExt cx="5461001" cy="3603758"/>
              </a:xfrm>
            </p:grpSpPr>
            <p:grpSp>
              <p:nvGrpSpPr>
                <p:cNvPr id="166" name="Skupina 165"/>
                <p:cNvGrpSpPr/>
                <p:nvPr/>
              </p:nvGrpSpPr>
              <p:grpSpPr>
                <a:xfrm>
                  <a:off x="2305050" y="1933575"/>
                  <a:ext cx="5461001" cy="1112740"/>
                  <a:chOff x="2305050" y="1933575"/>
                  <a:chExt cx="5461001" cy="1112740"/>
                </a:xfrm>
              </p:grpSpPr>
              <p:sp>
                <p:nvSpPr>
                  <p:cNvPr id="168" name="Voľný tvar 167"/>
                  <p:cNvSpPr/>
                  <p:nvPr/>
                </p:nvSpPr>
                <p:spPr>
                  <a:xfrm>
                    <a:off x="2305050" y="1933575"/>
                    <a:ext cx="5219700" cy="960339"/>
                  </a:xfrm>
                  <a:custGeom>
                    <a:avLst/>
                    <a:gdLst>
                      <a:gd name="connsiteX0" fmla="*/ 0 w 5219700"/>
                      <a:gd name="connsiteY0" fmla="*/ 781050 h 960339"/>
                      <a:gd name="connsiteX1" fmla="*/ 1019175 w 5219700"/>
                      <a:gd name="connsiteY1" fmla="*/ 952500 h 960339"/>
                      <a:gd name="connsiteX2" fmla="*/ 1866900 w 5219700"/>
                      <a:gd name="connsiteY2" fmla="*/ 933450 h 960339"/>
                      <a:gd name="connsiteX3" fmla="*/ 2752725 w 5219700"/>
                      <a:gd name="connsiteY3" fmla="*/ 923925 h 960339"/>
                      <a:gd name="connsiteX4" fmla="*/ 3562350 w 5219700"/>
                      <a:gd name="connsiteY4" fmla="*/ 714375 h 960339"/>
                      <a:gd name="connsiteX5" fmla="*/ 4514850 w 5219700"/>
                      <a:gd name="connsiteY5" fmla="*/ 438150 h 960339"/>
                      <a:gd name="connsiteX6" fmla="*/ 5219700 w 5219700"/>
                      <a:gd name="connsiteY6" fmla="*/ 0 h 960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19700" h="960339">
                        <a:moveTo>
                          <a:pt x="0" y="781050"/>
                        </a:moveTo>
                        <a:cubicBezTo>
                          <a:pt x="354012" y="854075"/>
                          <a:pt x="708025" y="927100"/>
                          <a:pt x="1019175" y="952500"/>
                        </a:cubicBezTo>
                        <a:cubicBezTo>
                          <a:pt x="1330325" y="977900"/>
                          <a:pt x="1866900" y="933450"/>
                          <a:pt x="1866900" y="933450"/>
                        </a:cubicBezTo>
                        <a:cubicBezTo>
                          <a:pt x="2155825" y="928688"/>
                          <a:pt x="2470150" y="960437"/>
                          <a:pt x="2752725" y="923925"/>
                        </a:cubicBezTo>
                        <a:cubicBezTo>
                          <a:pt x="3035300" y="887413"/>
                          <a:pt x="3268663" y="795337"/>
                          <a:pt x="3562350" y="714375"/>
                        </a:cubicBezTo>
                        <a:cubicBezTo>
                          <a:pt x="3856037" y="633413"/>
                          <a:pt x="4238625" y="557212"/>
                          <a:pt x="4514850" y="438150"/>
                        </a:cubicBezTo>
                        <a:cubicBezTo>
                          <a:pt x="4791075" y="319088"/>
                          <a:pt x="5099050" y="76200"/>
                          <a:pt x="5219700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k-SK"/>
                  </a:p>
                </p:txBody>
              </p:sp>
              <p:sp>
                <p:nvSpPr>
                  <p:cNvPr id="169" name="Voľný tvar 168"/>
                  <p:cNvSpPr/>
                  <p:nvPr/>
                </p:nvSpPr>
                <p:spPr>
                  <a:xfrm>
                    <a:off x="2314575" y="1951383"/>
                    <a:ext cx="5451476" cy="1094932"/>
                  </a:xfrm>
                  <a:custGeom>
                    <a:avLst/>
                    <a:gdLst>
                      <a:gd name="connsiteX0" fmla="*/ 0 w 5219700"/>
                      <a:gd name="connsiteY0" fmla="*/ 781050 h 960339"/>
                      <a:gd name="connsiteX1" fmla="*/ 1019175 w 5219700"/>
                      <a:gd name="connsiteY1" fmla="*/ 952500 h 960339"/>
                      <a:gd name="connsiteX2" fmla="*/ 1866900 w 5219700"/>
                      <a:gd name="connsiteY2" fmla="*/ 933450 h 960339"/>
                      <a:gd name="connsiteX3" fmla="*/ 2752725 w 5219700"/>
                      <a:gd name="connsiteY3" fmla="*/ 923925 h 960339"/>
                      <a:gd name="connsiteX4" fmla="*/ 3562350 w 5219700"/>
                      <a:gd name="connsiteY4" fmla="*/ 714375 h 960339"/>
                      <a:gd name="connsiteX5" fmla="*/ 4514850 w 5219700"/>
                      <a:gd name="connsiteY5" fmla="*/ 438150 h 960339"/>
                      <a:gd name="connsiteX6" fmla="*/ 5219700 w 5219700"/>
                      <a:gd name="connsiteY6" fmla="*/ 0 h 960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19700" h="960339">
                        <a:moveTo>
                          <a:pt x="0" y="781050"/>
                        </a:moveTo>
                        <a:cubicBezTo>
                          <a:pt x="354012" y="854075"/>
                          <a:pt x="708025" y="927100"/>
                          <a:pt x="1019175" y="952500"/>
                        </a:cubicBezTo>
                        <a:cubicBezTo>
                          <a:pt x="1330325" y="977900"/>
                          <a:pt x="1866900" y="933450"/>
                          <a:pt x="1866900" y="933450"/>
                        </a:cubicBezTo>
                        <a:cubicBezTo>
                          <a:pt x="2155825" y="928688"/>
                          <a:pt x="2470150" y="960437"/>
                          <a:pt x="2752725" y="923925"/>
                        </a:cubicBezTo>
                        <a:cubicBezTo>
                          <a:pt x="3035300" y="887413"/>
                          <a:pt x="3268663" y="795337"/>
                          <a:pt x="3562350" y="714375"/>
                        </a:cubicBezTo>
                        <a:cubicBezTo>
                          <a:pt x="3856037" y="633413"/>
                          <a:pt x="4238625" y="557212"/>
                          <a:pt x="4514850" y="438150"/>
                        </a:cubicBezTo>
                        <a:cubicBezTo>
                          <a:pt x="4791075" y="319088"/>
                          <a:pt x="5099050" y="76200"/>
                          <a:pt x="5219700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k-SK"/>
                  </a:p>
                </p:txBody>
              </p:sp>
              <p:sp>
                <p:nvSpPr>
                  <p:cNvPr id="170" name="Obdĺžnik 169"/>
                  <p:cNvSpPr/>
                  <p:nvPr/>
                </p:nvSpPr>
                <p:spPr>
                  <a:xfrm>
                    <a:off x="6581775" y="2371650"/>
                    <a:ext cx="152400" cy="125884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k-SK"/>
                  </a:p>
                </p:txBody>
              </p:sp>
              <p:sp>
                <p:nvSpPr>
                  <p:cNvPr id="171" name="Voľný tvar 170"/>
                  <p:cNvSpPr/>
                  <p:nvPr/>
                </p:nvSpPr>
                <p:spPr>
                  <a:xfrm>
                    <a:off x="6391275" y="1943100"/>
                    <a:ext cx="352425" cy="457200"/>
                  </a:xfrm>
                  <a:custGeom>
                    <a:avLst/>
                    <a:gdLst>
                      <a:gd name="connsiteX0" fmla="*/ 352425 w 352425"/>
                      <a:gd name="connsiteY0" fmla="*/ 457200 h 457200"/>
                      <a:gd name="connsiteX1" fmla="*/ 266700 w 352425"/>
                      <a:gd name="connsiteY1" fmla="*/ 228600 h 457200"/>
                      <a:gd name="connsiteX2" fmla="*/ 0 w 352425"/>
                      <a:gd name="connsiteY2" fmla="*/ 0 h 45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52425" h="457200">
                        <a:moveTo>
                          <a:pt x="352425" y="457200"/>
                        </a:moveTo>
                        <a:cubicBezTo>
                          <a:pt x="338931" y="381000"/>
                          <a:pt x="325437" y="304800"/>
                          <a:pt x="266700" y="228600"/>
                        </a:cubicBezTo>
                        <a:cubicBezTo>
                          <a:pt x="207963" y="152400"/>
                          <a:pt x="76200" y="26987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k-SK"/>
                  </a:p>
                </p:txBody>
              </p:sp>
              <p:sp>
                <p:nvSpPr>
                  <p:cNvPr id="172" name="Voľný tvar 171"/>
                  <p:cNvSpPr/>
                  <p:nvPr/>
                </p:nvSpPr>
                <p:spPr>
                  <a:xfrm>
                    <a:off x="6156385" y="1941329"/>
                    <a:ext cx="415866" cy="506569"/>
                  </a:xfrm>
                  <a:custGeom>
                    <a:avLst/>
                    <a:gdLst>
                      <a:gd name="connsiteX0" fmla="*/ 352425 w 352425"/>
                      <a:gd name="connsiteY0" fmla="*/ 457200 h 457200"/>
                      <a:gd name="connsiteX1" fmla="*/ 266700 w 352425"/>
                      <a:gd name="connsiteY1" fmla="*/ 228600 h 457200"/>
                      <a:gd name="connsiteX2" fmla="*/ 0 w 352425"/>
                      <a:gd name="connsiteY2" fmla="*/ 0 h 45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52425" h="457200">
                        <a:moveTo>
                          <a:pt x="352425" y="457200"/>
                        </a:moveTo>
                        <a:cubicBezTo>
                          <a:pt x="338931" y="381000"/>
                          <a:pt x="325437" y="304800"/>
                          <a:pt x="266700" y="228600"/>
                        </a:cubicBezTo>
                        <a:cubicBezTo>
                          <a:pt x="207963" y="152400"/>
                          <a:pt x="76200" y="26987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k-SK"/>
                  </a:p>
                </p:txBody>
              </p:sp>
            </p:grpSp>
            <p:sp>
              <p:nvSpPr>
                <p:cNvPr id="167" name="Voľný tvar 166"/>
                <p:cNvSpPr/>
                <p:nvPr/>
              </p:nvSpPr>
              <p:spPr>
                <a:xfrm>
                  <a:off x="4457700" y="2581275"/>
                  <a:ext cx="2840671" cy="2956058"/>
                </a:xfrm>
                <a:custGeom>
                  <a:avLst/>
                  <a:gdLst>
                    <a:gd name="connsiteX0" fmla="*/ 2238375 w 2840671"/>
                    <a:gd name="connsiteY0" fmla="*/ 0 h 2956058"/>
                    <a:gd name="connsiteX1" fmla="*/ 2352675 w 2840671"/>
                    <a:gd name="connsiteY1" fmla="*/ 266700 h 2956058"/>
                    <a:gd name="connsiteX2" fmla="*/ 2600325 w 2840671"/>
                    <a:gd name="connsiteY2" fmla="*/ 628650 h 2956058"/>
                    <a:gd name="connsiteX3" fmla="*/ 2771775 w 2840671"/>
                    <a:gd name="connsiteY3" fmla="*/ 847725 h 2956058"/>
                    <a:gd name="connsiteX4" fmla="*/ 2838450 w 2840671"/>
                    <a:gd name="connsiteY4" fmla="*/ 1076325 h 2956058"/>
                    <a:gd name="connsiteX5" fmla="*/ 2790825 w 2840671"/>
                    <a:gd name="connsiteY5" fmla="*/ 1285875 h 2956058"/>
                    <a:gd name="connsiteX6" fmla="*/ 2486025 w 2840671"/>
                    <a:gd name="connsiteY6" fmla="*/ 1657350 h 2956058"/>
                    <a:gd name="connsiteX7" fmla="*/ 2143125 w 2840671"/>
                    <a:gd name="connsiteY7" fmla="*/ 2057400 h 2956058"/>
                    <a:gd name="connsiteX8" fmla="*/ 2019300 w 2840671"/>
                    <a:gd name="connsiteY8" fmla="*/ 2381250 h 2956058"/>
                    <a:gd name="connsiteX9" fmla="*/ 1895475 w 2840671"/>
                    <a:gd name="connsiteY9" fmla="*/ 2638425 h 2956058"/>
                    <a:gd name="connsiteX10" fmla="*/ 1447800 w 2840671"/>
                    <a:gd name="connsiteY10" fmla="*/ 2695575 h 2956058"/>
                    <a:gd name="connsiteX11" fmla="*/ 942975 w 2840671"/>
                    <a:gd name="connsiteY11" fmla="*/ 2714625 h 2956058"/>
                    <a:gd name="connsiteX12" fmla="*/ 0 w 2840671"/>
                    <a:gd name="connsiteY12" fmla="*/ 2952750 h 2956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840671" h="2956058">
                      <a:moveTo>
                        <a:pt x="2238375" y="0"/>
                      </a:moveTo>
                      <a:cubicBezTo>
                        <a:pt x="2265362" y="80962"/>
                        <a:pt x="2292350" y="161925"/>
                        <a:pt x="2352675" y="266700"/>
                      </a:cubicBezTo>
                      <a:cubicBezTo>
                        <a:pt x="2413000" y="371475"/>
                        <a:pt x="2530475" y="531813"/>
                        <a:pt x="2600325" y="628650"/>
                      </a:cubicBezTo>
                      <a:cubicBezTo>
                        <a:pt x="2670175" y="725487"/>
                        <a:pt x="2732088" y="773113"/>
                        <a:pt x="2771775" y="847725"/>
                      </a:cubicBezTo>
                      <a:cubicBezTo>
                        <a:pt x="2811462" y="922337"/>
                        <a:pt x="2835275" y="1003300"/>
                        <a:pt x="2838450" y="1076325"/>
                      </a:cubicBezTo>
                      <a:cubicBezTo>
                        <a:pt x="2841625" y="1149350"/>
                        <a:pt x="2849562" y="1189038"/>
                        <a:pt x="2790825" y="1285875"/>
                      </a:cubicBezTo>
                      <a:cubicBezTo>
                        <a:pt x="2732088" y="1382712"/>
                        <a:pt x="2593975" y="1528763"/>
                        <a:pt x="2486025" y="1657350"/>
                      </a:cubicBezTo>
                      <a:cubicBezTo>
                        <a:pt x="2378075" y="1785937"/>
                        <a:pt x="2220912" y="1936750"/>
                        <a:pt x="2143125" y="2057400"/>
                      </a:cubicBezTo>
                      <a:cubicBezTo>
                        <a:pt x="2065338" y="2178050"/>
                        <a:pt x="2060575" y="2284413"/>
                        <a:pt x="2019300" y="2381250"/>
                      </a:cubicBezTo>
                      <a:cubicBezTo>
                        <a:pt x="1978025" y="2478088"/>
                        <a:pt x="1990725" y="2586038"/>
                        <a:pt x="1895475" y="2638425"/>
                      </a:cubicBezTo>
                      <a:cubicBezTo>
                        <a:pt x="1800225" y="2690812"/>
                        <a:pt x="1606550" y="2682875"/>
                        <a:pt x="1447800" y="2695575"/>
                      </a:cubicBezTo>
                      <a:cubicBezTo>
                        <a:pt x="1289050" y="2708275"/>
                        <a:pt x="1184275" y="2671763"/>
                        <a:pt x="942975" y="2714625"/>
                      </a:cubicBezTo>
                      <a:cubicBezTo>
                        <a:pt x="701675" y="2757487"/>
                        <a:pt x="160337" y="2986088"/>
                        <a:pt x="0" y="295275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</p:grpSp>
          <p:sp>
            <p:nvSpPr>
              <p:cNvPr id="165" name="Voľný tvar 164"/>
              <p:cNvSpPr/>
              <p:nvPr/>
            </p:nvSpPr>
            <p:spPr>
              <a:xfrm>
                <a:off x="2638425" y="1943100"/>
                <a:ext cx="2762250" cy="522558"/>
              </a:xfrm>
              <a:custGeom>
                <a:avLst/>
                <a:gdLst>
                  <a:gd name="connsiteX0" fmla="*/ 2762250 w 2762250"/>
                  <a:gd name="connsiteY0" fmla="*/ 314325 h 522558"/>
                  <a:gd name="connsiteX1" fmla="*/ 2457450 w 2762250"/>
                  <a:gd name="connsiteY1" fmla="*/ 476250 h 522558"/>
                  <a:gd name="connsiteX2" fmla="*/ 2095500 w 2762250"/>
                  <a:gd name="connsiteY2" fmla="*/ 466725 h 522558"/>
                  <a:gd name="connsiteX3" fmla="*/ 1647825 w 2762250"/>
                  <a:gd name="connsiteY3" fmla="*/ 504825 h 522558"/>
                  <a:gd name="connsiteX4" fmla="*/ 1257300 w 2762250"/>
                  <a:gd name="connsiteY4" fmla="*/ 504825 h 522558"/>
                  <a:gd name="connsiteX5" fmla="*/ 809625 w 2762250"/>
                  <a:gd name="connsiteY5" fmla="*/ 285750 h 522558"/>
                  <a:gd name="connsiteX6" fmla="*/ 409575 w 2762250"/>
                  <a:gd name="connsiteY6" fmla="*/ 180975 h 522558"/>
                  <a:gd name="connsiteX7" fmla="*/ 0 w 2762250"/>
                  <a:gd name="connsiteY7" fmla="*/ 0 h 522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62250" h="522558">
                    <a:moveTo>
                      <a:pt x="2762250" y="314325"/>
                    </a:moveTo>
                    <a:cubicBezTo>
                      <a:pt x="2665412" y="382587"/>
                      <a:pt x="2568575" y="450850"/>
                      <a:pt x="2457450" y="476250"/>
                    </a:cubicBezTo>
                    <a:cubicBezTo>
                      <a:pt x="2346325" y="501650"/>
                      <a:pt x="2230437" y="461963"/>
                      <a:pt x="2095500" y="466725"/>
                    </a:cubicBezTo>
                    <a:cubicBezTo>
                      <a:pt x="1960563" y="471487"/>
                      <a:pt x="1787525" y="498475"/>
                      <a:pt x="1647825" y="504825"/>
                    </a:cubicBezTo>
                    <a:cubicBezTo>
                      <a:pt x="1508125" y="511175"/>
                      <a:pt x="1397000" y="541337"/>
                      <a:pt x="1257300" y="504825"/>
                    </a:cubicBezTo>
                    <a:cubicBezTo>
                      <a:pt x="1117600" y="468313"/>
                      <a:pt x="950912" y="339725"/>
                      <a:pt x="809625" y="285750"/>
                    </a:cubicBezTo>
                    <a:cubicBezTo>
                      <a:pt x="668338" y="231775"/>
                      <a:pt x="544513" y="228600"/>
                      <a:pt x="409575" y="180975"/>
                    </a:cubicBezTo>
                    <a:cubicBezTo>
                      <a:pt x="274637" y="133350"/>
                      <a:pt x="84137" y="9525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163" name="Voľný tvar 162"/>
            <p:cNvSpPr/>
            <p:nvPr/>
          </p:nvSpPr>
          <p:spPr>
            <a:xfrm>
              <a:off x="6400800" y="5165766"/>
              <a:ext cx="724395" cy="368135"/>
            </a:xfrm>
            <a:custGeom>
              <a:avLst/>
              <a:gdLst>
                <a:gd name="connsiteX0" fmla="*/ 0 w 724395"/>
                <a:gd name="connsiteY0" fmla="*/ 0 h 368135"/>
                <a:gd name="connsiteX1" fmla="*/ 261257 w 724395"/>
                <a:gd name="connsiteY1" fmla="*/ 47502 h 368135"/>
                <a:gd name="connsiteX2" fmla="*/ 522514 w 724395"/>
                <a:gd name="connsiteY2" fmla="*/ 261257 h 368135"/>
                <a:gd name="connsiteX3" fmla="*/ 724395 w 724395"/>
                <a:gd name="connsiteY3" fmla="*/ 368135 h 36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395" h="368135">
                  <a:moveTo>
                    <a:pt x="0" y="0"/>
                  </a:moveTo>
                  <a:cubicBezTo>
                    <a:pt x="87085" y="1979"/>
                    <a:pt x="174171" y="3959"/>
                    <a:pt x="261257" y="47502"/>
                  </a:cubicBezTo>
                  <a:cubicBezTo>
                    <a:pt x="348343" y="91045"/>
                    <a:pt x="445324" y="207818"/>
                    <a:pt x="522514" y="261257"/>
                  </a:cubicBezTo>
                  <a:cubicBezTo>
                    <a:pt x="599704" y="314696"/>
                    <a:pt x="662049" y="341415"/>
                    <a:pt x="724395" y="36813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191" name="Rovnoramenný trojuholník 190"/>
          <p:cNvSpPr/>
          <p:nvPr/>
        </p:nvSpPr>
        <p:spPr>
          <a:xfrm>
            <a:off x="5909783" y="4975756"/>
            <a:ext cx="180000" cy="1800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2" name="Obdĺžnik 191"/>
          <p:cNvSpPr/>
          <p:nvPr/>
        </p:nvSpPr>
        <p:spPr>
          <a:xfrm>
            <a:off x="454070" y="53974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k-SK" alt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Legenda:</a:t>
            </a:r>
          </a:p>
        </p:txBody>
      </p:sp>
      <p:sp>
        <p:nvSpPr>
          <p:cNvPr id="193" name="Obdĺžnik 192"/>
          <p:cNvSpPr/>
          <p:nvPr/>
        </p:nvSpPr>
        <p:spPr>
          <a:xfrm>
            <a:off x="5836218" y="5545266"/>
            <a:ext cx="337232" cy="113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BlokTextu 1"/>
          <p:cNvSpPr txBox="1"/>
          <p:nvPr/>
        </p:nvSpPr>
        <p:spPr>
          <a:xfrm>
            <a:off x="5065220" y="4970633"/>
            <a:ext cx="920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762,1 Buky</a:t>
            </a:r>
            <a:endParaRPr lang="sk-SK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2" name="Rovná spojovacia šípka 351"/>
          <p:cNvCxnSpPr>
            <a:stCxn id="191" idx="0"/>
            <a:endCxn id="139" idx="1"/>
          </p:cNvCxnSpPr>
          <p:nvPr/>
        </p:nvCxnSpPr>
        <p:spPr>
          <a:xfrm flipV="1">
            <a:off x="5999783" y="4102939"/>
            <a:ext cx="1822050" cy="87281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8" name="Rovná spojovacia šípka 177"/>
          <p:cNvCxnSpPr>
            <a:stCxn id="191" idx="0"/>
          </p:cNvCxnSpPr>
          <p:nvPr/>
        </p:nvCxnSpPr>
        <p:spPr>
          <a:xfrm flipH="1" flipV="1">
            <a:off x="3194727" y="2038636"/>
            <a:ext cx="2805056" cy="293712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1" name="Rovná spojovacia šípka 180"/>
          <p:cNvCxnSpPr>
            <a:stCxn id="191" idx="0"/>
          </p:cNvCxnSpPr>
          <p:nvPr/>
        </p:nvCxnSpPr>
        <p:spPr>
          <a:xfrm flipH="1" flipV="1">
            <a:off x="2337482" y="2924589"/>
            <a:ext cx="3662301" cy="205116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4" name="Rovná spojovacia šípka 183"/>
          <p:cNvCxnSpPr/>
          <p:nvPr/>
        </p:nvCxnSpPr>
        <p:spPr>
          <a:xfrm flipV="1">
            <a:off x="6009225" y="2005958"/>
            <a:ext cx="1359923" cy="296979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9" name="Obdĺžnik 358"/>
          <p:cNvSpPr/>
          <p:nvPr/>
        </p:nvSpPr>
        <p:spPr>
          <a:xfrm>
            <a:off x="7812695" y="3934999"/>
            <a:ext cx="1152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 – </a:t>
            </a:r>
            <a:r>
              <a:rPr lang="sk-SK" altLang="sk-SK" sz="1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Strom</a:t>
            </a:r>
          </a:p>
          <a:p>
            <a:r>
              <a:rPr lang="sk-SK" alt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1050 </a:t>
            </a:r>
            <a:r>
              <a:rPr lang="sk-SK" altLang="sk-SK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, 4-50</a:t>
            </a:r>
            <a:endParaRPr lang="sk-SK" sz="1200" dirty="0"/>
          </a:p>
        </p:txBody>
      </p:sp>
      <p:sp>
        <p:nvSpPr>
          <p:cNvPr id="188" name="Obdĺžnik 187"/>
          <p:cNvSpPr/>
          <p:nvPr/>
        </p:nvSpPr>
        <p:spPr>
          <a:xfrm>
            <a:off x="7345570" y="1916328"/>
            <a:ext cx="1173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 – </a:t>
            </a:r>
            <a:r>
              <a:rPr lang="sk-SK" altLang="sk-SK" sz="1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Kostol</a:t>
            </a:r>
          </a:p>
          <a:p>
            <a:r>
              <a:rPr lang="sk-SK" alt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altLang="sk-SK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sk-SK" alt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sk-SK" altLang="sk-SK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, </a:t>
            </a:r>
            <a:r>
              <a:rPr lang="sk-SK" alt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56-70</a:t>
            </a:r>
            <a:endParaRPr lang="sk-SK" sz="1200" dirty="0"/>
          </a:p>
        </p:txBody>
      </p:sp>
      <p:sp>
        <p:nvSpPr>
          <p:cNvPr id="189" name="Obdĺžnik 188"/>
          <p:cNvSpPr/>
          <p:nvPr/>
        </p:nvSpPr>
        <p:spPr>
          <a:xfrm>
            <a:off x="3523334" y="1938715"/>
            <a:ext cx="1257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 – </a:t>
            </a:r>
            <a:r>
              <a:rPr lang="sk-SK" altLang="sk-SK" sz="1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 Budova</a:t>
            </a:r>
          </a:p>
          <a:p>
            <a:r>
              <a:rPr lang="sk-SK" alt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3580 </a:t>
            </a:r>
            <a:r>
              <a:rPr lang="sk-SK" altLang="sk-SK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, </a:t>
            </a:r>
            <a:r>
              <a:rPr lang="sk-SK" alt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46-83</a:t>
            </a:r>
            <a:endParaRPr lang="sk-SK" sz="1200" dirty="0"/>
          </a:p>
        </p:txBody>
      </p:sp>
      <p:sp>
        <p:nvSpPr>
          <p:cNvPr id="190" name="Obdĺžnik 189"/>
          <p:cNvSpPr/>
          <p:nvPr/>
        </p:nvSpPr>
        <p:spPr>
          <a:xfrm>
            <a:off x="2331834" y="3053514"/>
            <a:ext cx="1133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 – </a:t>
            </a:r>
            <a:r>
              <a:rPr lang="sk-SK" altLang="sk-SK" sz="1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Kríž</a:t>
            </a:r>
          </a:p>
          <a:p>
            <a:r>
              <a:rPr lang="sk-SK" alt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2940 </a:t>
            </a:r>
            <a:r>
              <a:rPr lang="sk-SK" altLang="sk-SK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, </a:t>
            </a:r>
            <a:r>
              <a:rPr lang="sk-SK" alt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44-16</a:t>
            </a:r>
            <a:endParaRPr lang="sk-SK" sz="1200" dirty="0"/>
          </a:p>
        </p:txBody>
      </p:sp>
      <p:grpSp>
        <p:nvGrpSpPr>
          <p:cNvPr id="364" name="Skupina 363"/>
          <p:cNvGrpSpPr/>
          <p:nvPr/>
        </p:nvGrpSpPr>
        <p:grpSpPr>
          <a:xfrm>
            <a:off x="5698291" y="2660912"/>
            <a:ext cx="144000" cy="288000"/>
            <a:chOff x="6250783" y="3530165"/>
            <a:chExt cx="144000" cy="288000"/>
          </a:xfrm>
        </p:grpSpPr>
        <p:cxnSp>
          <p:nvCxnSpPr>
            <p:cNvPr id="361" name="Rovná spojnica 360"/>
            <p:cNvCxnSpPr/>
            <p:nvPr/>
          </p:nvCxnSpPr>
          <p:spPr>
            <a:xfrm>
              <a:off x="6324600" y="3530165"/>
              <a:ext cx="0" cy="288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3" name="Rovná spojnica 362"/>
            <p:cNvCxnSpPr/>
            <p:nvPr/>
          </p:nvCxnSpPr>
          <p:spPr>
            <a:xfrm>
              <a:off x="6250783" y="3613330"/>
              <a:ext cx="1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5" name="Rovná spojnica 194"/>
            <p:cNvCxnSpPr/>
            <p:nvPr/>
          </p:nvCxnSpPr>
          <p:spPr>
            <a:xfrm>
              <a:off x="6257928" y="3556357"/>
              <a:ext cx="0" cy="7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6" name="Rovná spojnica 195"/>
            <p:cNvCxnSpPr/>
            <p:nvPr/>
          </p:nvCxnSpPr>
          <p:spPr>
            <a:xfrm>
              <a:off x="6391275" y="3556357"/>
              <a:ext cx="0" cy="7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98" name="Rovná spojovacia šípka 197"/>
          <p:cNvCxnSpPr>
            <a:stCxn id="191" idx="0"/>
          </p:cNvCxnSpPr>
          <p:nvPr/>
        </p:nvCxnSpPr>
        <p:spPr>
          <a:xfrm flipH="1" flipV="1">
            <a:off x="5776518" y="2750765"/>
            <a:ext cx="223265" cy="2224991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2" name="Obdĺžnik 201"/>
          <p:cNvSpPr/>
          <p:nvPr/>
        </p:nvSpPr>
        <p:spPr>
          <a:xfrm>
            <a:off x="5803951" y="2784351"/>
            <a:ext cx="1125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sk-SK" sz="1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 </a:t>
            </a:r>
            <a:r>
              <a:rPr lang="sk-SK" altLang="sk-SK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</a:t>
            </a:r>
            <a:r>
              <a:rPr lang="sk-SK" altLang="sk-SK" sz="1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Stĺp   </a:t>
            </a:r>
          </a:p>
          <a:p>
            <a:r>
              <a:rPr lang="sk-SK" alt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2570 </a:t>
            </a:r>
            <a:r>
              <a:rPr lang="sk-SK" altLang="sk-SK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, </a:t>
            </a:r>
            <a:r>
              <a:rPr lang="sk-SK" alt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59-28</a:t>
            </a:r>
            <a:endParaRPr lang="sk-SK" sz="1200" dirty="0"/>
          </a:p>
        </p:txBody>
      </p:sp>
      <p:sp>
        <p:nvSpPr>
          <p:cNvPr id="371" name="Obdĺžnik 370"/>
          <p:cNvSpPr/>
          <p:nvPr/>
        </p:nvSpPr>
        <p:spPr>
          <a:xfrm>
            <a:off x="1936750" y="1916872"/>
            <a:ext cx="240274" cy="68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8" name="Obdĺžnik 207"/>
          <p:cNvSpPr/>
          <p:nvPr/>
        </p:nvSpPr>
        <p:spPr>
          <a:xfrm>
            <a:off x="1936078" y="2614440"/>
            <a:ext cx="240274" cy="1102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9" name="Obdĺžnik 208"/>
          <p:cNvSpPr/>
          <p:nvPr/>
        </p:nvSpPr>
        <p:spPr>
          <a:xfrm>
            <a:off x="1935572" y="3740496"/>
            <a:ext cx="240274" cy="1102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16" name="Rovná spojnica 215"/>
          <p:cNvCxnSpPr/>
          <p:nvPr/>
        </p:nvCxnSpPr>
        <p:spPr>
          <a:xfrm>
            <a:off x="2029465" y="2262347"/>
            <a:ext cx="2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Rovná spojnica 216"/>
          <p:cNvCxnSpPr/>
          <p:nvPr/>
        </p:nvCxnSpPr>
        <p:spPr>
          <a:xfrm>
            <a:off x="2167038" y="2174668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Rovná spojnica 217"/>
          <p:cNvCxnSpPr/>
          <p:nvPr/>
        </p:nvCxnSpPr>
        <p:spPr>
          <a:xfrm>
            <a:off x="2164988" y="1999233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Rovná spojnica 218"/>
          <p:cNvCxnSpPr/>
          <p:nvPr/>
        </p:nvCxnSpPr>
        <p:spPr>
          <a:xfrm>
            <a:off x="2167038" y="2350583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Rovná spojnica 219"/>
          <p:cNvCxnSpPr/>
          <p:nvPr/>
        </p:nvCxnSpPr>
        <p:spPr>
          <a:xfrm>
            <a:off x="2167038" y="2086034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Rovná spojnica 231"/>
          <p:cNvCxnSpPr/>
          <p:nvPr/>
        </p:nvCxnSpPr>
        <p:spPr>
          <a:xfrm>
            <a:off x="2029134" y="2700422"/>
            <a:ext cx="2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Rovná spojnica 232"/>
          <p:cNvCxnSpPr/>
          <p:nvPr/>
        </p:nvCxnSpPr>
        <p:spPr>
          <a:xfrm>
            <a:off x="2166707" y="2612743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Rovná spojnica 233"/>
          <p:cNvCxnSpPr/>
          <p:nvPr/>
        </p:nvCxnSpPr>
        <p:spPr>
          <a:xfrm>
            <a:off x="2164657" y="2437308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Rovná spojnica 234"/>
          <p:cNvCxnSpPr/>
          <p:nvPr/>
        </p:nvCxnSpPr>
        <p:spPr>
          <a:xfrm>
            <a:off x="2166707" y="2788658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Rovná spojnica 235"/>
          <p:cNvCxnSpPr/>
          <p:nvPr/>
        </p:nvCxnSpPr>
        <p:spPr>
          <a:xfrm>
            <a:off x="2166707" y="2524109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Rovná spojnica 236"/>
          <p:cNvCxnSpPr/>
          <p:nvPr/>
        </p:nvCxnSpPr>
        <p:spPr>
          <a:xfrm>
            <a:off x="2027084" y="3138589"/>
            <a:ext cx="2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Rovná spojnica 237"/>
          <p:cNvCxnSpPr/>
          <p:nvPr/>
        </p:nvCxnSpPr>
        <p:spPr>
          <a:xfrm>
            <a:off x="2164657" y="3050910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Rovná spojnica 238"/>
          <p:cNvCxnSpPr/>
          <p:nvPr/>
        </p:nvCxnSpPr>
        <p:spPr>
          <a:xfrm>
            <a:off x="2162607" y="2875475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Rovná spojnica 239"/>
          <p:cNvCxnSpPr/>
          <p:nvPr/>
        </p:nvCxnSpPr>
        <p:spPr>
          <a:xfrm>
            <a:off x="2164657" y="3226825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Rovná spojnica 240"/>
          <p:cNvCxnSpPr/>
          <p:nvPr/>
        </p:nvCxnSpPr>
        <p:spPr>
          <a:xfrm>
            <a:off x="2164657" y="2962276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Rovná spojnica 241"/>
          <p:cNvCxnSpPr/>
          <p:nvPr/>
        </p:nvCxnSpPr>
        <p:spPr>
          <a:xfrm>
            <a:off x="2027415" y="3577873"/>
            <a:ext cx="2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Rovná spojnica 242"/>
          <p:cNvCxnSpPr/>
          <p:nvPr/>
        </p:nvCxnSpPr>
        <p:spPr>
          <a:xfrm>
            <a:off x="2164988" y="3490194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Rovná spojnica 243"/>
          <p:cNvCxnSpPr/>
          <p:nvPr/>
        </p:nvCxnSpPr>
        <p:spPr>
          <a:xfrm>
            <a:off x="2162938" y="3314759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Rovná spojnica 244"/>
          <p:cNvCxnSpPr/>
          <p:nvPr/>
        </p:nvCxnSpPr>
        <p:spPr>
          <a:xfrm>
            <a:off x="2164988" y="3666109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Rovná spojnica 245"/>
          <p:cNvCxnSpPr/>
          <p:nvPr/>
        </p:nvCxnSpPr>
        <p:spPr>
          <a:xfrm>
            <a:off x="2164988" y="3401560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Rovná spojnica 266"/>
          <p:cNvCxnSpPr/>
          <p:nvPr/>
        </p:nvCxnSpPr>
        <p:spPr>
          <a:xfrm>
            <a:off x="2030019" y="4017837"/>
            <a:ext cx="2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Rovná spojnica 267"/>
          <p:cNvCxnSpPr/>
          <p:nvPr/>
        </p:nvCxnSpPr>
        <p:spPr>
          <a:xfrm>
            <a:off x="2167592" y="3930158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Rovná spojnica 268"/>
          <p:cNvCxnSpPr/>
          <p:nvPr/>
        </p:nvCxnSpPr>
        <p:spPr>
          <a:xfrm>
            <a:off x="2165542" y="3754723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Rovná spojnica 269"/>
          <p:cNvCxnSpPr/>
          <p:nvPr/>
        </p:nvCxnSpPr>
        <p:spPr>
          <a:xfrm>
            <a:off x="2167592" y="4106073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Rovná spojnica 270"/>
          <p:cNvCxnSpPr/>
          <p:nvPr/>
        </p:nvCxnSpPr>
        <p:spPr>
          <a:xfrm>
            <a:off x="2167592" y="3841524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Rovná spojnica 271"/>
          <p:cNvCxnSpPr/>
          <p:nvPr/>
        </p:nvCxnSpPr>
        <p:spPr>
          <a:xfrm>
            <a:off x="2029688" y="4455912"/>
            <a:ext cx="2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Rovná spojnica 272"/>
          <p:cNvCxnSpPr/>
          <p:nvPr/>
        </p:nvCxnSpPr>
        <p:spPr>
          <a:xfrm>
            <a:off x="2167261" y="4368233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Rovná spojnica 273"/>
          <p:cNvCxnSpPr/>
          <p:nvPr/>
        </p:nvCxnSpPr>
        <p:spPr>
          <a:xfrm>
            <a:off x="2165211" y="4192798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Rovná spojnica 274"/>
          <p:cNvCxnSpPr/>
          <p:nvPr/>
        </p:nvCxnSpPr>
        <p:spPr>
          <a:xfrm>
            <a:off x="2167261" y="4544148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Rovná spojnica 275"/>
          <p:cNvCxnSpPr/>
          <p:nvPr/>
        </p:nvCxnSpPr>
        <p:spPr>
          <a:xfrm>
            <a:off x="2167261" y="4279599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Rovná spojnica 276"/>
          <p:cNvCxnSpPr/>
          <p:nvPr/>
        </p:nvCxnSpPr>
        <p:spPr>
          <a:xfrm>
            <a:off x="2027638" y="4894079"/>
            <a:ext cx="2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Rovná spojnica 277"/>
          <p:cNvCxnSpPr/>
          <p:nvPr/>
        </p:nvCxnSpPr>
        <p:spPr>
          <a:xfrm>
            <a:off x="2165211" y="4806400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Rovná spojnica 278"/>
          <p:cNvCxnSpPr/>
          <p:nvPr/>
        </p:nvCxnSpPr>
        <p:spPr>
          <a:xfrm>
            <a:off x="2163161" y="4630965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Rovná spojnica 279"/>
          <p:cNvCxnSpPr/>
          <p:nvPr/>
        </p:nvCxnSpPr>
        <p:spPr>
          <a:xfrm>
            <a:off x="2165211" y="4982315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Rovná spojnica 280"/>
          <p:cNvCxnSpPr/>
          <p:nvPr/>
        </p:nvCxnSpPr>
        <p:spPr>
          <a:xfrm>
            <a:off x="2165211" y="4717766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Rovná spojnica 281"/>
          <p:cNvCxnSpPr/>
          <p:nvPr/>
        </p:nvCxnSpPr>
        <p:spPr>
          <a:xfrm>
            <a:off x="2027969" y="5333363"/>
            <a:ext cx="2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Rovná spojnica 282"/>
          <p:cNvCxnSpPr/>
          <p:nvPr/>
        </p:nvCxnSpPr>
        <p:spPr>
          <a:xfrm>
            <a:off x="2165542" y="5245684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Rovná spojnica 283"/>
          <p:cNvCxnSpPr/>
          <p:nvPr/>
        </p:nvCxnSpPr>
        <p:spPr>
          <a:xfrm>
            <a:off x="2163492" y="5070249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Rovná spojnica 284"/>
          <p:cNvCxnSpPr/>
          <p:nvPr/>
        </p:nvCxnSpPr>
        <p:spPr>
          <a:xfrm>
            <a:off x="2165542" y="5421599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Rovná spojnica 285"/>
          <p:cNvCxnSpPr/>
          <p:nvPr/>
        </p:nvCxnSpPr>
        <p:spPr>
          <a:xfrm>
            <a:off x="2165542" y="5157050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BlokTextu 379"/>
          <p:cNvSpPr txBox="1"/>
          <p:nvPr/>
        </p:nvSpPr>
        <p:spPr>
          <a:xfrm>
            <a:off x="1544096" y="2118233"/>
            <a:ext cx="55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+0-10</a:t>
            </a:r>
            <a:endParaRPr lang="sk-SK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BlokTextu 291"/>
          <p:cNvSpPr txBox="1"/>
          <p:nvPr/>
        </p:nvSpPr>
        <p:spPr>
          <a:xfrm>
            <a:off x="1524146" y="2556307"/>
            <a:ext cx="5597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+0-05</a:t>
            </a:r>
            <a:endParaRPr lang="sk-SK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BlokTextu 292"/>
          <p:cNvSpPr txBox="1"/>
          <p:nvPr/>
        </p:nvSpPr>
        <p:spPr>
          <a:xfrm>
            <a:off x="1520523" y="3008580"/>
            <a:ext cx="55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sk-SK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BlokTextu 293"/>
          <p:cNvSpPr txBox="1"/>
          <p:nvPr/>
        </p:nvSpPr>
        <p:spPr>
          <a:xfrm>
            <a:off x="1520523" y="3439891"/>
            <a:ext cx="5597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-0-05</a:t>
            </a:r>
            <a:endParaRPr lang="sk-SK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BlokTextu 294"/>
          <p:cNvSpPr txBox="1"/>
          <p:nvPr/>
        </p:nvSpPr>
        <p:spPr>
          <a:xfrm>
            <a:off x="1519532" y="3902785"/>
            <a:ext cx="5597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-0-05</a:t>
            </a:r>
            <a:endParaRPr lang="sk-SK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BlokTextu 295"/>
          <p:cNvSpPr txBox="1"/>
          <p:nvPr/>
        </p:nvSpPr>
        <p:spPr>
          <a:xfrm>
            <a:off x="1516607" y="4304397"/>
            <a:ext cx="5597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-0-15</a:t>
            </a:r>
            <a:endParaRPr lang="sk-SK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BlokTextu 296"/>
          <p:cNvSpPr txBox="1"/>
          <p:nvPr/>
        </p:nvSpPr>
        <p:spPr>
          <a:xfrm>
            <a:off x="1514455" y="4744050"/>
            <a:ext cx="5597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-0-20</a:t>
            </a:r>
            <a:endParaRPr lang="sk-SK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BlokTextu 297"/>
          <p:cNvSpPr txBox="1"/>
          <p:nvPr/>
        </p:nvSpPr>
        <p:spPr>
          <a:xfrm>
            <a:off x="1529014" y="5189914"/>
            <a:ext cx="5597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-0-25</a:t>
            </a:r>
            <a:endParaRPr lang="sk-SK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9" name="Rovná spojnica 298"/>
          <p:cNvCxnSpPr/>
          <p:nvPr/>
        </p:nvCxnSpPr>
        <p:spPr>
          <a:xfrm>
            <a:off x="5910467" y="552801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Rovná spojnica 300"/>
          <p:cNvCxnSpPr/>
          <p:nvPr/>
        </p:nvCxnSpPr>
        <p:spPr>
          <a:xfrm>
            <a:off x="7955316" y="5535742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Rovná spojnica 315"/>
          <p:cNvCxnSpPr/>
          <p:nvPr/>
        </p:nvCxnSpPr>
        <p:spPr>
          <a:xfrm>
            <a:off x="6934477" y="553530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Rovná spojnica 316"/>
          <p:cNvCxnSpPr/>
          <p:nvPr/>
        </p:nvCxnSpPr>
        <p:spPr>
          <a:xfrm>
            <a:off x="6420411" y="5533608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Rovná spojnica 317"/>
          <p:cNvCxnSpPr/>
          <p:nvPr/>
        </p:nvCxnSpPr>
        <p:spPr>
          <a:xfrm>
            <a:off x="7448551" y="5531227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Rovná spojnica 330"/>
          <p:cNvCxnSpPr/>
          <p:nvPr/>
        </p:nvCxnSpPr>
        <p:spPr>
          <a:xfrm>
            <a:off x="8473595" y="5536483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Rovná spojnica 331"/>
          <p:cNvCxnSpPr/>
          <p:nvPr/>
        </p:nvCxnSpPr>
        <p:spPr>
          <a:xfrm>
            <a:off x="8988564" y="5524043"/>
            <a:ext cx="0" cy="14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Rovná spojnica 332"/>
          <p:cNvCxnSpPr/>
          <p:nvPr/>
        </p:nvCxnSpPr>
        <p:spPr>
          <a:xfrm>
            <a:off x="9509754" y="5535742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Rovná spojnica 333"/>
          <p:cNvCxnSpPr/>
          <p:nvPr/>
        </p:nvCxnSpPr>
        <p:spPr>
          <a:xfrm>
            <a:off x="2828956" y="5527273"/>
            <a:ext cx="0" cy="14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Rovná spojnica 334"/>
          <p:cNvCxnSpPr/>
          <p:nvPr/>
        </p:nvCxnSpPr>
        <p:spPr>
          <a:xfrm>
            <a:off x="4873805" y="5535001"/>
            <a:ext cx="0" cy="14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Rovná spojnica 335"/>
          <p:cNvCxnSpPr/>
          <p:nvPr/>
        </p:nvCxnSpPr>
        <p:spPr>
          <a:xfrm>
            <a:off x="3852966" y="5534563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Rovná spojnica 336"/>
          <p:cNvCxnSpPr/>
          <p:nvPr/>
        </p:nvCxnSpPr>
        <p:spPr>
          <a:xfrm>
            <a:off x="3338900" y="5532867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Rovná spojnica 337"/>
          <p:cNvCxnSpPr/>
          <p:nvPr/>
        </p:nvCxnSpPr>
        <p:spPr>
          <a:xfrm>
            <a:off x="4367040" y="5530486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Rovná spojnica 338"/>
          <p:cNvCxnSpPr/>
          <p:nvPr/>
        </p:nvCxnSpPr>
        <p:spPr>
          <a:xfrm>
            <a:off x="5392084" y="5535742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Rovná spojnica 339"/>
          <p:cNvCxnSpPr/>
          <p:nvPr/>
        </p:nvCxnSpPr>
        <p:spPr>
          <a:xfrm>
            <a:off x="2311979" y="5530486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Rovná spojnica 340"/>
          <p:cNvCxnSpPr/>
          <p:nvPr/>
        </p:nvCxnSpPr>
        <p:spPr>
          <a:xfrm>
            <a:off x="2162607" y="5530486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BlokTextu 341"/>
          <p:cNvSpPr txBox="1"/>
          <p:nvPr/>
        </p:nvSpPr>
        <p:spPr>
          <a:xfrm>
            <a:off x="5751826" y="5626229"/>
            <a:ext cx="3873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endParaRPr lang="sk-SK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BlokTextu 344"/>
          <p:cNvSpPr txBox="1"/>
          <p:nvPr/>
        </p:nvSpPr>
        <p:spPr>
          <a:xfrm>
            <a:off x="7510534" y="5647996"/>
            <a:ext cx="9928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k-SK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        DV</a:t>
            </a:r>
            <a:endParaRPr lang="sk-SK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4" name="BlokTextu 343"/>
          <p:cNvSpPr txBox="1"/>
          <p:nvPr/>
        </p:nvSpPr>
        <p:spPr>
          <a:xfrm>
            <a:off x="3672425" y="5641607"/>
            <a:ext cx="3873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98</a:t>
            </a:r>
            <a:endParaRPr lang="sk-SK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BlokTextu 342"/>
          <p:cNvSpPr txBox="1"/>
          <p:nvPr/>
        </p:nvSpPr>
        <p:spPr>
          <a:xfrm>
            <a:off x="7810708" y="5628309"/>
            <a:ext cx="3873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sk-SK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6" name="Rovná spojovacia šípka 345"/>
          <p:cNvCxnSpPr/>
          <p:nvPr/>
        </p:nvCxnSpPr>
        <p:spPr>
          <a:xfrm flipV="1">
            <a:off x="7955138" y="3142195"/>
            <a:ext cx="1557727" cy="239981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Rovná spojovacia šípka 349"/>
          <p:cNvCxnSpPr/>
          <p:nvPr/>
        </p:nvCxnSpPr>
        <p:spPr>
          <a:xfrm flipV="1">
            <a:off x="5912004" y="1931227"/>
            <a:ext cx="2292281" cy="361021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Rovná spojovacia šípka 383"/>
          <p:cNvCxnSpPr/>
          <p:nvPr/>
        </p:nvCxnSpPr>
        <p:spPr>
          <a:xfrm flipV="1">
            <a:off x="3854290" y="1931293"/>
            <a:ext cx="2292281" cy="361021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Rovná spojovacia šípka 384"/>
          <p:cNvCxnSpPr/>
          <p:nvPr/>
        </p:nvCxnSpPr>
        <p:spPr>
          <a:xfrm>
            <a:off x="4779119" y="1920951"/>
            <a:ext cx="4729240" cy="308440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Rovná spojnica 385"/>
          <p:cNvCxnSpPr/>
          <p:nvPr/>
        </p:nvCxnSpPr>
        <p:spPr>
          <a:xfrm>
            <a:off x="9512865" y="5532203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Rovná spojnica 386"/>
          <p:cNvCxnSpPr/>
          <p:nvPr/>
        </p:nvCxnSpPr>
        <p:spPr>
          <a:xfrm>
            <a:off x="9512865" y="5011169"/>
            <a:ext cx="1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Rovná spojnica 387"/>
          <p:cNvCxnSpPr/>
          <p:nvPr/>
        </p:nvCxnSpPr>
        <p:spPr>
          <a:xfrm>
            <a:off x="9515299" y="4494828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Rovná spojnica 388"/>
          <p:cNvCxnSpPr/>
          <p:nvPr/>
        </p:nvCxnSpPr>
        <p:spPr>
          <a:xfrm>
            <a:off x="9512865" y="3979999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Rovná spojnica 389"/>
          <p:cNvCxnSpPr/>
          <p:nvPr/>
        </p:nvCxnSpPr>
        <p:spPr>
          <a:xfrm>
            <a:off x="9512865" y="3461112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Rovná spojnica 390"/>
          <p:cNvCxnSpPr/>
          <p:nvPr/>
        </p:nvCxnSpPr>
        <p:spPr>
          <a:xfrm>
            <a:off x="9512865" y="2937817"/>
            <a:ext cx="1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Rovná spojnica 391"/>
          <p:cNvCxnSpPr/>
          <p:nvPr/>
        </p:nvCxnSpPr>
        <p:spPr>
          <a:xfrm>
            <a:off x="9512865" y="2423379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Rovná spojnica 392"/>
          <p:cNvCxnSpPr/>
          <p:nvPr/>
        </p:nvCxnSpPr>
        <p:spPr>
          <a:xfrm>
            <a:off x="9512865" y="1932951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BlokTextu 393"/>
          <p:cNvSpPr txBox="1"/>
          <p:nvPr/>
        </p:nvSpPr>
        <p:spPr>
          <a:xfrm>
            <a:off x="9615797" y="4873613"/>
            <a:ext cx="3873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endParaRPr lang="sk-SK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BlokTextu 394"/>
          <p:cNvSpPr txBox="1"/>
          <p:nvPr/>
        </p:nvSpPr>
        <p:spPr>
          <a:xfrm>
            <a:off x="9621190" y="2804912"/>
            <a:ext cx="3873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k-SK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sk-SK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7" name="Rovná spojovacia šípka 396"/>
          <p:cNvCxnSpPr/>
          <p:nvPr/>
        </p:nvCxnSpPr>
        <p:spPr>
          <a:xfrm>
            <a:off x="8004361" y="1935223"/>
            <a:ext cx="1510554" cy="100505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Rovná spojovacia šípka 397"/>
          <p:cNvCxnSpPr>
            <a:endCxn id="163" idx="3"/>
          </p:cNvCxnSpPr>
          <p:nvPr/>
        </p:nvCxnSpPr>
        <p:spPr>
          <a:xfrm>
            <a:off x="2302371" y="2385800"/>
            <a:ext cx="4822824" cy="314810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Rovná spojovacia šípka 412"/>
          <p:cNvCxnSpPr/>
          <p:nvPr/>
        </p:nvCxnSpPr>
        <p:spPr>
          <a:xfrm>
            <a:off x="2308451" y="4454791"/>
            <a:ext cx="1643494" cy="107569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Rovná spojovacia šípka 413"/>
          <p:cNvCxnSpPr/>
          <p:nvPr/>
        </p:nvCxnSpPr>
        <p:spPr>
          <a:xfrm flipV="1">
            <a:off x="2307159" y="1930127"/>
            <a:ext cx="1798142" cy="278878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3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59" grpId="0"/>
      <p:bldP spid="188" grpId="0"/>
      <p:bldP spid="189" grpId="0"/>
      <p:bldP spid="190" grpId="0"/>
      <p:bldP spid="202" grpId="0"/>
      <p:bldP spid="371" grpId="0" animBg="1"/>
      <p:bldP spid="208" grpId="0" animBg="1"/>
      <p:bldP spid="209" grpId="0" animBg="1"/>
      <p:bldP spid="380" grpId="0"/>
      <p:bldP spid="292" grpId="0"/>
      <p:bldP spid="293" grpId="0"/>
      <p:bldP spid="294" grpId="0"/>
      <p:bldP spid="295" grpId="0"/>
      <p:bldP spid="296" grpId="0"/>
      <p:bldP spid="297" grpId="0"/>
      <p:bldP spid="298" grpId="0"/>
      <p:bldP spid="342" grpId="0"/>
      <p:bldP spid="345" grpId="0"/>
      <p:bldP spid="344" grpId="0"/>
      <p:bldP spid="343" grpId="0"/>
      <p:bldP spid="394" grpId="0"/>
      <p:bldP spid="3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BlokTextu 377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Denník prieskumu</a:t>
            </a:r>
            <a:endParaRPr lang="sk-S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2" name="Tabuľka 3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97947"/>
              </p:ext>
            </p:extLst>
          </p:nvPr>
        </p:nvGraphicFramePr>
        <p:xfrm>
          <a:off x="116118" y="856340"/>
          <a:ext cx="11959774" cy="6169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625">
                  <a:extLst>
                    <a:ext uri="{9D8B030D-6E8A-4147-A177-3AD203B41FA5}">
                      <a16:colId xmlns:a16="http://schemas.microsoft.com/office/drawing/2014/main" val="153219361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333174175"/>
                    </a:ext>
                  </a:extLst>
                </a:gridCol>
                <a:gridCol w="1447474">
                  <a:extLst>
                    <a:ext uri="{9D8B030D-6E8A-4147-A177-3AD203B41FA5}">
                      <a16:colId xmlns:a16="http://schemas.microsoft.com/office/drawing/2014/main" val="933043208"/>
                    </a:ext>
                  </a:extLst>
                </a:gridCol>
                <a:gridCol w="1087252">
                  <a:extLst>
                    <a:ext uri="{9D8B030D-6E8A-4147-A177-3AD203B41FA5}">
                      <a16:colId xmlns:a16="http://schemas.microsoft.com/office/drawing/2014/main" val="4251884307"/>
                    </a:ext>
                  </a:extLst>
                </a:gridCol>
                <a:gridCol w="1087252">
                  <a:extLst>
                    <a:ext uri="{9D8B030D-6E8A-4147-A177-3AD203B41FA5}">
                      <a16:colId xmlns:a16="http://schemas.microsoft.com/office/drawing/2014/main" val="791505196"/>
                    </a:ext>
                  </a:extLst>
                </a:gridCol>
                <a:gridCol w="1087252">
                  <a:extLst>
                    <a:ext uri="{9D8B030D-6E8A-4147-A177-3AD203B41FA5}">
                      <a16:colId xmlns:a16="http://schemas.microsoft.com/office/drawing/2014/main" val="3304080337"/>
                    </a:ext>
                  </a:extLst>
                </a:gridCol>
                <a:gridCol w="1087252">
                  <a:extLst>
                    <a:ext uri="{9D8B030D-6E8A-4147-A177-3AD203B41FA5}">
                      <a16:colId xmlns:a16="http://schemas.microsoft.com/office/drawing/2014/main" val="695954337"/>
                    </a:ext>
                  </a:extLst>
                </a:gridCol>
                <a:gridCol w="1087252">
                  <a:extLst>
                    <a:ext uri="{9D8B030D-6E8A-4147-A177-3AD203B41FA5}">
                      <a16:colId xmlns:a16="http://schemas.microsoft.com/office/drawing/2014/main" val="2002286852"/>
                    </a:ext>
                  </a:extLst>
                </a:gridCol>
                <a:gridCol w="724835">
                  <a:extLst>
                    <a:ext uri="{9D8B030D-6E8A-4147-A177-3AD203B41FA5}">
                      <a16:colId xmlns:a16="http://schemas.microsoft.com/office/drawing/2014/main" val="2386370707"/>
                    </a:ext>
                  </a:extLst>
                </a:gridCol>
                <a:gridCol w="362418">
                  <a:extLst>
                    <a:ext uri="{9D8B030D-6E8A-4147-A177-3AD203B41FA5}">
                      <a16:colId xmlns:a16="http://schemas.microsoft.com/office/drawing/2014/main" val="4156325542"/>
                    </a:ext>
                  </a:extLst>
                </a:gridCol>
                <a:gridCol w="362418">
                  <a:extLst>
                    <a:ext uri="{9D8B030D-6E8A-4147-A177-3AD203B41FA5}">
                      <a16:colId xmlns:a16="http://schemas.microsoft.com/office/drawing/2014/main" val="4268480932"/>
                    </a:ext>
                  </a:extLst>
                </a:gridCol>
                <a:gridCol w="724835">
                  <a:extLst>
                    <a:ext uri="{9D8B030D-6E8A-4147-A177-3AD203B41FA5}">
                      <a16:colId xmlns:a16="http://schemas.microsoft.com/office/drawing/2014/main" val="1616661164"/>
                    </a:ext>
                  </a:extLst>
                </a:gridCol>
                <a:gridCol w="543626">
                  <a:extLst>
                    <a:ext uri="{9D8B030D-6E8A-4147-A177-3AD203B41FA5}">
                      <a16:colId xmlns:a16="http://schemas.microsoft.com/office/drawing/2014/main" val="1521835740"/>
                    </a:ext>
                  </a:extLst>
                </a:gridCol>
                <a:gridCol w="543626">
                  <a:extLst>
                    <a:ext uri="{9D8B030D-6E8A-4147-A177-3AD203B41FA5}">
                      <a16:colId xmlns:a16="http://schemas.microsoft.com/office/drawing/2014/main" val="322761756"/>
                    </a:ext>
                  </a:extLst>
                </a:gridCol>
              </a:tblGrid>
              <a:tr h="585209"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Súradnice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Dĺžka základne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Zaistenie na: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Spoločný OB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osi vozidla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sk-SK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Pridelené čísla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cieľov</a:t>
                      </a:r>
                      <a:endParaRPr lang="sk-SK" sz="16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k-SK" sz="16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Meteo</a:t>
                      </a:r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prvky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46458"/>
                  </a:ext>
                </a:extLst>
              </a:tr>
              <a:tr h="534075">
                <a:tc rowSpan="3"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14-00</a:t>
                      </a:r>
                      <a:endParaRPr lang="sk-SK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Pozorovateľňa: </a:t>
                      </a:r>
                      <a:r>
                        <a:rPr lang="sk-SK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sk-SK" sz="1600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psdr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sk-SK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sk-SK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sk-SK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sz="16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Tvo</a:t>
                      </a:r>
                      <a:endParaRPr lang="sk-SK" sz="1600" b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sk-SK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+ 12</a:t>
                      </a:r>
                      <a:endParaRPr lang="sk-SK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01780"/>
                  </a:ext>
                </a:extLst>
              </a:tr>
              <a:tr h="534075">
                <a:tc vMerge="1">
                  <a:txBody>
                    <a:bodyPr/>
                    <a:lstStyle/>
                    <a:p>
                      <a:endParaRPr 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Pravá: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50541</a:t>
                      </a:r>
                      <a:endParaRPr lang="sk-SK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10569</a:t>
                      </a:r>
                      <a:endParaRPr lang="sk-SK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410</a:t>
                      </a:r>
                      <a:endParaRPr lang="sk-SK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452</a:t>
                      </a:r>
                      <a:endParaRPr lang="sk-SK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HZB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sk-SK" sz="16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14-21</a:t>
                      </a:r>
                      <a:endParaRPr lang="sk-SK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  <a:p>
                      <a:r>
                        <a:rPr lang="sk-SK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55500</a:t>
                      </a:r>
                      <a:endParaRPr lang="sk-SK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14-00</a:t>
                      </a:r>
                      <a:endParaRPr lang="sk-SK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sk-SK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01-99</a:t>
                      </a:r>
                      <a:endParaRPr lang="sk-SK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sz="1600" b="1" dirty="0" err="1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sk-SK" sz="16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sk-SK" sz="16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sk-SK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17-00</a:t>
                      </a:r>
                      <a:endParaRPr lang="sk-SK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71666"/>
                  </a:ext>
                </a:extLst>
              </a:tr>
              <a:tr h="534075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Ľavá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51147</a:t>
                      </a:r>
                      <a:endParaRPr lang="sk-SK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11125</a:t>
                      </a:r>
                      <a:endParaRPr lang="sk-SK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431</a:t>
                      </a:r>
                      <a:endParaRPr lang="sk-SK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NZB</a:t>
                      </a:r>
                    </a:p>
                    <a:p>
                      <a:r>
                        <a:rPr lang="sk-SK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19-47</a:t>
                      </a:r>
                      <a:endParaRPr lang="sk-SK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  <a:p>
                      <a:r>
                        <a:rPr lang="sk-SK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13200</a:t>
                      </a:r>
                      <a:endParaRPr lang="sk-SK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  <a:p>
                      <a:r>
                        <a:rPr lang="sk-SK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m/s</a:t>
                      </a:r>
                      <a:endParaRPr lang="sk-SK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18873"/>
                  </a:ext>
                </a:extLst>
              </a:tr>
              <a:tr h="514351">
                <a:tc rowSpan="2">
                  <a:txBody>
                    <a:bodyPr/>
                    <a:lstStyle/>
                    <a:p>
                      <a:pPr algn="l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Poradové číslo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Deň,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hodina, minúta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Popis cieľa a jeho činnosť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Vzdialenosť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Smerník (čítanie)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Polohový (výškový) uhol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Prioritné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číslo cieľa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Súradnice cieľa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Rozmer š x h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Záver o cieli – komu a kedy hlásené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04893"/>
                  </a:ext>
                </a:extLst>
              </a:tr>
              <a:tr h="1507816">
                <a:tc vMerge="1">
                  <a:txBody>
                    <a:bodyPr/>
                    <a:lstStyle/>
                    <a:p>
                      <a:endParaRPr 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Pravá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Ľavá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sk-SK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830125"/>
                  </a:ext>
                </a:extLst>
              </a:tr>
              <a:tr h="1208696">
                <a:tc>
                  <a:txBody>
                    <a:bodyPr/>
                    <a:lstStyle/>
                    <a:p>
                      <a:pPr algn="ctr"/>
                      <a:r>
                        <a:rPr lang="sk-SK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11FEB0541</a:t>
                      </a:r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1x 9P720 a obslužné </a:t>
                      </a:r>
                      <a:r>
                        <a:rPr lang="sk-SK" sz="16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velit</a:t>
                      </a:r>
                      <a:r>
                        <a:rPr lang="sk-SK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vozidla v </a:t>
                      </a:r>
                      <a:r>
                        <a:rPr lang="sk-SK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vyčkávacom postavení</a:t>
                      </a:r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3151</a:t>
                      </a:r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13-81</a:t>
                      </a:r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51-14</a:t>
                      </a:r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-0-21</a:t>
                      </a:r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 (HVMSL)</a:t>
                      </a:r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55870</a:t>
                      </a:r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k-SK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13198</a:t>
                      </a:r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287</a:t>
                      </a:r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150x </a:t>
                      </a:r>
                      <a:r>
                        <a:rPr lang="sk-SK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Oskar 1,</a:t>
                      </a:r>
                    </a:p>
                    <a:p>
                      <a:pPr algn="ctr"/>
                      <a:r>
                        <a:rPr lang="sk-SK" sz="16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0555</a:t>
                      </a:r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95911"/>
                  </a:ext>
                </a:extLst>
              </a:tr>
              <a:tr h="514351">
                <a:tc>
                  <a:txBody>
                    <a:bodyPr/>
                    <a:lstStyle/>
                    <a:p>
                      <a:pPr algn="ctr"/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29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0" y="130632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Spôsoby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zisťovania polohy cieľov </a:t>
            </a:r>
            <a:endParaRPr lang="sk-SK" sz="3200" b="1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na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úrovni prieskumného družstva</a:t>
            </a:r>
          </a:p>
        </p:txBody>
      </p:sp>
      <p:sp>
        <p:nvSpPr>
          <p:cNvPr id="4" name="Obdĺžnik 3"/>
          <p:cNvSpPr/>
          <p:nvPr/>
        </p:nvSpPr>
        <p:spPr>
          <a:xfrm>
            <a:off x="0" y="1213790"/>
            <a:ext cx="38931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Zadávanie cieľov </a:t>
            </a:r>
          </a:p>
        </p:txBody>
      </p:sp>
      <p:sp>
        <p:nvSpPr>
          <p:cNvPr id="5" name="Obdĺžnik 4"/>
          <p:cNvSpPr/>
          <p:nvPr/>
        </p:nvSpPr>
        <p:spPr>
          <a:xfrm>
            <a:off x="6664037" y="1213790"/>
            <a:ext cx="38931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Určovanie polohy cieľov </a:t>
            </a:r>
          </a:p>
        </p:txBody>
      </p:sp>
      <p:sp>
        <p:nvSpPr>
          <p:cNvPr id="2" name="Obdĺžnik 1"/>
          <p:cNvSpPr/>
          <p:nvPr/>
        </p:nvSpPr>
        <p:spPr>
          <a:xfrm>
            <a:off x="0" y="1675455"/>
            <a:ext cx="61098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Ak chcem zadať cieľ na pozorovanie alebo určenie jeho polohy </a:t>
            </a:r>
            <a:r>
              <a:rPr lang="sk-SK" b="1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musím</a:t>
            </a:r>
            <a:r>
              <a:rPr lang="sk-SK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určiť </a:t>
            </a:r>
            <a:r>
              <a:rPr lang="sk-SK" dirty="0">
                <a:solidFill>
                  <a:srgbClr val="000000"/>
                </a:solidFill>
                <a:latin typeface="Times New Roman" panose="02020603050405020304" pitchFamily="18" charset="0"/>
              </a:rPr>
              <a:t>polohu cieľa (objektu) v </a:t>
            </a: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teréne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pomenovať </a:t>
            </a:r>
            <a:r>
              <a:rPr lang="sk-SK" dirty="0">
                <a:solidFill>
                  <a:srgbClr val="000000"/>
                </a:solidFill>
                <a:latin typeface="Times New Roman" panose="02020603050405020304" pitchFamily="18" charset="0"/>
              </a:rPr>
              <a:t>cieľ (objekt) a zadať jeho </a:t>
            </a: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príznaky </a:t>
            </a:r>
            <a:endParaRPr lang="sk-SK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zadať </a:t>
            </a:r>
            <a:r>
              <a:rPr lang="sk-SK" dirty="0">
                <a:solidFill>
                  <a:srgbClr val="000000"/>
                </a:solidFill>
                <a:latin typeface="Times New Roman" panose="02020603050405020304" pitchFamily="18" charset="0"/>
              </a:rPr>
              <a:t>úlohu (pozorovať, zistiť súradnice, spolupracovať pri vedení paľby, pretnúť a pod</a:t>
            </a: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.)</a:t>
            </a:r>
            <a:endParaRPr lang="sk-SK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overiť</a:t>
            </a:r>
            <a:r>
              <a:rPr lang="sk-SK" dirty="0">
                <a:solidFill>
                  <a:srgbClr val="000000"/>
                </a:solidFill>
                <a:latin typeface="Times New Roman" panose="02020603050405020304" pitchFamily="18" charset="0"/>
              </a:rPr>
              <a:t>, či prijímajúci pochopil polohu cieľa (objektu) </a:t>
            </a: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správne</a:t>
            </a:r>
            <a:endParaRPr lang="sk-SK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0" y="3706780"/>
            <a:ext cx="5898666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k-SK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zamierením prístroja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smerníkom (čítaním)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 orientačného bodu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polárnymi súradnicami </a:t>
            </a:r>
            <a:r>
              <a:rPr lang="sk-SK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k-SK" sz="1700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sk-SK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k-SK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d, </a:t>
            </a:r>
            <a:r>
              <a:rPr lang="sk-SK" sz="1700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e</a:t>
            </a:r>
            <a:r>
              <a:rPr lang="sk-SK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k-SK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pravouhlými súradnicami </a:t>
            </a:r>
            <a:r>
              <a:rPr lang="sk-SK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k-SK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e,n,h</a:t>
            </a:r>
            <a:r>
              <a:rPr lang="sk-SK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smerníkom a pozorovacou diaľkou </a:t>
            </a:r>
            <a:r>
              <a:rPr lang="sk-SK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(združené pozorovanie)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 orientačného bodu </a:t>
            </a:r>
            <a:r>
              <a:rPr lang="sk-SK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(združené pozorovanie)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súradnicami z kódovanej mapy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náčrtu orientačných bodov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podľa dohovoreného pomenovania terénu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pomocou výbuchov (</a:t>
            </a:r>
            <a:r>
              <a:rPr lang="sk-SK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rozpraskov</a:t>
            </a:r>
            <a:r>
              <a:rPr lang="sk-SK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striel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pomocou svietiacim strelivom</a:t>
            </a:r>
            <a:endParaRPr lang="sk-SK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109855" y="1675455"/>
            <a:ext cx="6082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sk-SK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všeobecne </a:t>
            </a: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(odhady a nepresné merania)</a:t>
            </a:r>
            <a:r>
              <a:rPr lang="sk-SK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sk-SK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sk-SK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sk-SK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olárne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sk-SK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pretínaním </a:t>
            </a:r>
            <a:r>
              <a:rPr lang="sk-SK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(združené pozorovanie)</a:t>
            </a:r>
            <a:endParaRPr lang="sk-SK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03200" y="2275620"/>
            <a:ext cx="11625943" cy="120032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just"/>
            <a:r>
              <a:rPr lang="sk-SK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Prečo sa ciele zadávajú – je nutné určiť prieskumníkovi, že „TAM a TAM je TAKÝ a TAKÝ cieľ? Veď prieskumník predsa pozoruje pásmo prieskumu a ciele vidí (mal by vidieť).</a:t>
            </a:r>
          </a:p>
        </p:txBody>
      </p:sp>
      <p:sp>
        <p:nvSpPr>
          <p:cNvPr id="9" name="Obdĺžnik 8"/>
          <p:cNvSpPr/>
          <p:nvPr/>
        </p:nvSpPr>
        <p:spPr>
          <a:xfrm>
            <a:off x="203200" y="3475949"/>
            <a:ext cx="11625943" cy="230832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just"/>
            <a:r>
              <a:rPr lang="sk-SK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= Je nutné upriamiť pozornosť prieskumníka na konkrétny cieľ a činnosť ktorú bude v spojitosti s týmto cieľom vykonávať!</a:t>
            </a:r>
          </a:p>
          <a:p>
            <a:pPr algn="just"/>
            <a:r>
              <a:rPr lang="sk-SK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- určenie polohy cieľa</a:t>
            </a:r>
          </a:p>
          <a:p>
            <a:pPr algn="just"/>
            <a:r>
              <a:rPr lang="sk-SK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- spresnenie činnosti cieľa</a:t>
            </a:r>
          </a:p>
          <a:p>
            <a:pPr algn="just"/>
            <a:r>
              <a:rPr lang="sk-SK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- spolupráca pri palebnom pôsobení na cieľ (opravovanie paľby, vyhodnocovanie </a:t>
            </a:r>
            <a:r>
              <a:rPr lang="sk-SK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br>
              <a:rPr lang="sk-SK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sk-SK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účinkov </a:t>
            </a:r>
            <a:r>
              <a:rPr lang="sk-SK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paľby v cieli)</a:t>
            </a:r>
          </a:p>
        </p:txBody>
      </p:sp>
    </p:spTree>
    <p:extLst>
      <p:ext uri="{BB962C8B-B14F-4D97-AF65-F5344CB8AC3E}">
        <p14:creationId xmlns:p14="http://schemas.microsoft.com/office/powerpoint/2010/main" val="39018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  <p:bldP spid="8" grpId="1" animBg="1"/>
      <p:bldP spid="9" grpId="0" animBg="1"/>
      <p:bldP spid="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0" y="130632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5)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Spôsoby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zisťovania polohy cieľov </a:t>
            </a:r>
            <a:endParaRPr lang="sk-SK" sz="3200" b="1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na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úrovni prieskumného družstva</a:t>
            </a:r>
          </a:p>
        </p:txBody>
      </p:sp>
      <p:sp>
        <p:nvSpPr>
          <p:cNvPr id="4" name="Obdĺžnik 3"/>
          <p:cNvSpPr/>
          <p:nvPr/>
        </p:nvSpPr>
        <p:spPr>
          <a:xfrm>
            <a:off x="0" y="121379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2400" b="1" i="1" smtClean="0">
                <a:solidFill>
                  <a:srgbClr val="FF0000"/>
                </a:solidFill>
                <a:latin typeface="Times New Roman" panose="02020603050405020304" pitchFamily="18" charset="0"/>
              </a:rPr>
              <a:t>Zadávanie cieľov </a:t>
            </a:r>
            <a:endParaRPr lang="sk-SK" sz="2400" b="1" i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4" name="Skupina 53"/>
          <p:cNvGrpSpPr/>
          <p:nvPr/>
        </p:nvGrpSpPr>
        <p:grpSpPr>
          <a:xfrm>
            <a:off x="94835" y="1389863"/>
            <a:ext cx="3188930" cy="3298074"/>
            <a:chOff x="257359" y="1690957"/>
            <a:chExt cx="2320909" cy="2267374"/>
          </a:xfrm>
        </p:grpSpPr>
        <p:pic>
          <p:nvPicPr>
            <p:cNvPr id="12" name="Obrázok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77" t="29200" r="34717" b="13442"/>
            <a:stretch/>
          </p:blipFill>
          <p:spPr>
            <a:xfrm>
              <a:off x="257359" y="2134823"/>
              <a:ext cx="2320909" cy="1823508"/>
            </a:xfrm>
            <a:prstGeom prst="rect">
              <a:avLst/>
            </a:prstGeom>
          </p:spPr>
        </p:pic>
        <p:grpSp>
          <p:nvGrpSpPr>
            <p:cNvPr id="52" name="Skupina 51"/>
            <p:cNvGrpSpPr/>
            <p:nvPr/>
          </p:nvGrpSpPr>
          <p:grpSpPr>
            <a:xfrm>
              <a:off x="517814" y="2134823"/>
              <a:ext cx="1800000" cy="1800000"/>
              <a:chOff x="955964" y="2534873"/>
              <a:chExt cx="1440000" cy="1440000"/>
            </a:xfrm>
          </p:grpSpPr>
          <p:sp>
            <p:nvSpPr>
              <p:cNvPr id="13" name="Ovál 12"/>
              <p:cNvSpPr/>
              <p:nvPr/>
            </p:nvSpPr>
            <p:spPr>
              <a:xfrm>
                <a:off x="955964" y="2534873"/>
                <a:ext cx="1440000" cy="1440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cxnSp>
            <p:nvCxnSpPr>
              <p:cNvPr id="15" name="Rovná spojovacia šípka 14"/>
              <p:cNvCxnSpPr>
                <a:stCxn id="13" idx="0"/>
                <a:endCxn id="13" idx="4"/>
              </p:cNvCxnSpPr>
              <p:nvPr/>
            </p:nvCxnSpPr>
            <p:spPr>
              <a:xfrm>
                <a:off x="1675964" y="2534873"/>
                <a:ext cx="0" cy="1440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ovná spojnica 19"/>
              <p:cNvCxnSpPr>
                <a:stCxn id="13" idx="2"/>
                <a:endCxn id="13" idx="6"/>
              </p:cNvCxnSpPr>
              <p:nvPr/>
            </p:nvCxnSpPr>
            <p:spPr>
              <a:xfrm>
                <a:off x="955964" y="3254873"/>
                <a:ext cx="14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ovná spojnica 21"/>
              <p:cNvCxnSpPr/>
              <p:nvPr/>
            </p:nvCxnSpPr>
            <p:spPr>
              <a:xfrm>
                <a:off x="1585964" y="3157538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ovná spojnica 22"/>
              <p:cNvCxnSpPr/>
              <p:nvPr/>
            </p:nvCxnSpPr>
            <p:spPr>
              <a:xfrm>
                <a:off x="1585964" y="3052763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ovná spojnica 23"/>
              <p:cNvCxnSpPr/>
              <p:nvPr/>
            </p:nvCxnSpPr>
            <p:spPr>
              <a:xfrm>
                <a:off x="1585964" y="2957513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ovná spojnica 24"/>
              <p:cNvCxnSpPr/>
              <p:nvPr/>
            </p:nvCxnSpPr>
            <p:spPr>
              <a:xfrm>
                <a:off x="1585964" y="285511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ovná spojnica 25"/>
              <p:cNvCxnSpPr/>
              <p:nvPr/>
            </p:nvCxnSpPr>
            <p:spPr>
              <a:xfrm>
                <a:off x="1495964" y="2762251"/>
                <a:ext cx="36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ovná spojnica 26"/>
              <p:cNvCxnSpPr/>
              <p:nvPr/>
            </p:nvCxnSpPr>
            <p:spPr>
              <a:xfrm>
                <a:off x="1585964" y="2681288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ovná spojnica 27"/>
              <p:cNvCxnSpPr/>
              <p:nvPr/>
            </p:nvCxnSpPr>
            <p:spPr>
              <a:xfrm>
                <a:off x="1585964" y="3824288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ovná spojnica 28"/>
              <p:cNvCxnSpPr/>
              <p:nvPr/>
            </p:nvCxnSpPr>
            <p:spPr>
              <a:xfrm>
                <a:off x="1585964" y="343852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ovná spojnica 29"/>
              <p:cNvCxnSpPr/>
              <p:nvPr/>
            </p:nvCxnSpPr>
            <p:spPr>
              <a:xfrm>
                <a:off x="1585964" y="3624263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ovná spojnica 30"/>
              <p:cNvCxnSpPr/>
              <p:nvPr/>
            </p:nvCxnSpPr>
            <p:spPr>
              <a:xfrm>
                <a:off x="1585964" y="35218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ovná spojnica 31"/>
              <p:cNvCxnSpPr/>
              <p:nvPr/>
            </p:nvCxnSpPr>
            <p:spPr>
              <a:xfrm>
                <a:off x="1495040" y="3733801"/>
                <a:ext cx="36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ovná spojnica 32"/>
              <p:cNvCxnSpPr/>
              <p:nvPr/>
            </p:nvCxnSpPr>
            <p:spPr>
              <a:xfrm>
                <a:off x="1585964" y="3348038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ovná spojnica 39"/>
              <p:cNvCxnSpPr/>
              <p:nvPr/>
            </p:nvCxnSpPr>
            <p:spPr>
              <a:xfrm>
                <a:off x="1766015" y="3157538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ovná spojnica 40"/>
              <p:cNvCxnSpPr/>
              <p:nvPr/>
            </p:nvCxnSpPr>
            <p:spPr>
              <a:xfrm>
                <a:off x="1887458" y="3157538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ovná spojnica 41"/>
              <p:cNvCxnSpPr/>
              <p:nvPr/>
            </p:nvCxnSpPr>
            <p:spPr>
              <a:xfrm>
                <a:off x="1994615" y="3157538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ovná spojnica 42"/>
              <p:cNvCxnSpPr/>
              <p:nvPr/>
            </p:nvCxnSpPr>
            <p:spPr>
              <a:xfrm>
                <a:off x="2289890" y="3157538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ovná spojnica 43"/>
              <p:cNvCxnSpPr/>
              <p:nvPr/>
            </p:nvCxnSpPr>
            <p:spPr>
              <a:xfrm>
                <a:off x="2127965" y="3157538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Rovná spojnica 44"/>
              <p:cNvCxnSpPr/>
              <p:nvPr/>
            </p:nvCxnSpPr>
            <p:spPr>
              <a:xfrm>
                <a:off x="2211308" y="3062288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ovná spojnica 45"/>
              <p:cNvCxnSpPr/>
              <p:nvPr/>
            </p:nvCxnSpPr>
            <p:spPr>
              <a:xfrm>
                <a:off x="1054021" y="3164873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ovná spojnica 46"/>
              <p:cNvCxnSpPr/>
              <p:nvPr/>
            </p:nvCxnSpPr>
            <p:spPr>
              <a:xfrm>
                <a:off x="1503691" y="3164873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ovná spojnica 47"/>
              <p:cNvCxnSpPr/>
              <p:nvPr/>
            </p:nvCxnSpPr>
            <p:spPr>
              <a:xfrm>
                <a:off x="1282621" y="3164873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ovná spojnica 48"/>
              <p:cNvCxnSpPr/>
              <p:nvPr/>
            </p:nvCxnSpPr>
            <p:spPr>
              <a:xfrm>
                <a:off x="1577896" y="3164873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ovná spojnica 49"/>
              <p:cNvCxnSpPr/>
              <p:nvPr/>
            </p:nvCxnSpPr>
            <p:spPr>
              <a:xfrm>
                <a:off x="1415971" y="3164873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ovná spojnica 50"/>
              <p:cNvCxnSpPr/>
              <p:nvPr/>
            </p:nvCxnSpPr>
            <p:spPr>
              <a:xfrm>
                <a:off x="1168320" y="3078525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bdĺžnik 52"/>
            <p:cNvSpPr/>
            <p:nvPr/>
          </p:nvSpPr>
          <p:spPr>
            <a:xfrm>
              <a:off x="469598" y="1690957"/>
              <a:ext cx="2006016" cy="2750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k-SK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 zamierením </a:t>
              </a:r>
              <a:r>
                <a:rPr lang="sk-SK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prístroja</a:t>
              </a:r>
            </a:p>
          </p:txBody>
        </p:sp>
      </p:grpSp>
      <p:grpSp>
        <p:nvGrpSpPr>
          <p:cNvPr id="57" name="Skupina 56"/>
          <p:cNvGrpSpPr/>
          <p:nvPr/>
        </p:nvGrpSpPr>
        <p:grpSpPr>
          <a:xfrm>
            <a:off x="6558321" y="3023982"/>
            <a:ext cx="2899185" cy="3652319"/>
            <a:chOff x="2941109" y="2590412"/>
            <a:chExt cx="2899185" cy="3652319"/>
          </a:xfrm>
        </p:grpSpPr>
        <p:pic>
          <p:nvPicPr>
            <p:cNvPr id="55" name="Obrázok 54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941109" y="3014450"/>
              <a:ext cx="2719766" cy="3228281"/>
            </a:xfrm>
            <a:prstGeom prst="rect">
              <a:avLst/>
            </a:prstGeom>
          </p:spPr>
        </p:pic>
        <p:sp>
          <p:nvSpPr>
            <p:cNvPr id="56" name="Obdĺžnik 55"/>
            <p:cNvSpPr/>
            <p:nvPr/>
          </p:nvSpPr>
          <p:spPr>
            <a:xfrm>
              <a:off x="3020291" y="2590412"/>
              <a:ext cx="28200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 od </a:t>
              </a:r>
              <a:r>
                <a:rPr lang="sk-SK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orientačného bodu</a:t>
              </a:r>
            </a:p>
          </p:txBody>
        </p:sp>
      </p:grpSp>
      <p:grpSp>
        <p:nvGrpSpPr>
          <p:cNvPr id="60" name="Skupina 59"/>
          <p:cNvGrpSpPr/>
          <p:nvPr/>
        </p:nvGrpSpPr>
        <p:grpSpPr>
          <a:xfrm>
            <a:off x="3426905" y="3023982"/>
            <a:ext cx="2962032" cy="3652320"/>
            <a:chOff x="7051560" y="1668347"/>
            <a:chExt cx="2962032" cy="3652320"/>
          </a:xfrm>
        </p:grpSpPr>
        <p:pic>
          <p:nvPicPr>
            <p:cNvPr id="58" name="Obrázok 57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51560" y="2092386"/>
              <a:ext cx="2937347" cy="3228281"/>
            </a:xfrm>
            <a:prstGeom prst="rect">
              <a:avLst/>
            </a:prstGeom>
          </p:spPr>
        </p:pic>
        <p:sp>
          <p:nvSpPr>
            <p:cNvPr id="59" name="Obdĺžnik 58"/>
            <p:cNvSpPr/>
            <p:nvPr/>
          </p:nvSpPr>
          <p:spPr>
            <a:xfrm>
              <a:off x="7276945" y="1668347"/>
              <a:ext cx="27366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smerníkom </a:t>
              </a:r>
              <a:r>
                <a:rPr lang="sk-SK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(čítaním)</a:t>
              </a:r>
            </a:p>
          </p:txBody>
        </p:sp>
      </p:grpSp>
      <p:grpSp>
        <p:nvGrpSpPr>
          <p:cNvPr id="67" name="Skupina 66"/>
          <p:cNvGrpSpPr/>
          <p:nvPr/>
        </p:nvGrpSpPr>
        <p:grpSpPr>
          <a:xfrm>
            <a:off x="9201512" y="1115617"/>
            <a:ext cx="2990488" cy="3946367"/>
            <a:chOff x="8112942" y="1512427"/>
            <a:chExt cx="2990488" cy="3946367"/>
          </a:xfrm>
        </p:grpSpPr>
        <p:pic>
          <p:nvPicPr>
            <p:cNvPr id="65" name="Obrázok 64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438083" y="2220313"/>
              <a:ext cx="2492220" cy="3238481"/>
            </a:xfrm>
            <a:prstGeom prst="rect">
              <a:avLst/>
            </a:prstGeom>
          </p:spPr>
        </p:pic>
        <p:sp>
          <p:nvSpPr>
            <p:cNvPr id="66" name="Obdĺžnik 65"/>
            <p:cNvSpPr/>
            <p:nvPr/>
          </p:nvSpPr>
          <p:spPr>
            <a:xfrm>
              <a:off x="8112942" y="1512427"/>
              <a:ext cx="29904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4. polárnymi </a:t>
              </a:r>
              <a:r>
                <a:rPr lang="sk-SK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súradnicami </a:t>
              </a:r>
              <a:endPara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sk-SK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sk-SK" sz="2000" dirty="0" err="1">
                  <a:latin typeface="Symbol" panose="05050102010706020507" pitchFamily="18" charset="2"/>
                  <a:cs typeface="Times New Roman" panose="02020603050405020304" pitchFamily="18" charset="0"/>
                </a:rPr>
                <a:t>a</a:t>
              </a:r>
              <a:r>
                <a:rPr lang="sk-SK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d, </a:t>
              </a:r>
              <a:r>
                <a:rPr lang="sk-SK" sz="2000" dirty="0" err="1">
                  <a:latin typeface="Symbol" panose="05050102010706020507" pitchFamily="18" charset="2"/>
                  <a:cs typeface="Times New Roman" panose="02020603050405020304" pitchFamily="18" charset="0"/>
                </a:rPr>
                <a:t>e</a:t>
              </a:r>
              <a:r>
                <a:rPr lang="sk-SK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92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0" y="130632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5)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Spôsoby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zisťovania polohy cieľov </a:t>
            </a:r>
            <a:endParaRPr lang="sk-SK" sz="3200" b="1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na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úrovni prieskumného družstva</a:t>
            </a:r>
          </a:p>
        </p:txBody>
      </p:sp>
      <p:sp>
        <p:nvSpPr>
          <p:cNvPr id="4" name="Obdĺžnik 3"/>
          <p:cNvSpPr/>
          <p:nvPr/>
        </p:nvSpPr>
        <p:spPr>
          <a:xfrm>
            <a:off x="0" y="121379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2400" b="1" i="1" smtClean="0">
                <a:solidFill>
                  <a:srgbClr val="FF0000"/>
                </a:solidFill>
                <a:latin typeface="Times New Roman" panose="02020603050405020304" pitchFamily="18" charset="0"/>
              </a:rPr>
              <a:t>Zadávanie cieľov </a:t>
            </a:r>
            <a:endParaRPr lang="sk-SK" sz="2400" b="1" i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Skupina 4"/>
          <p:cNvGrpSpPr/>
          <p:nvPr/>
        </p:nvGrpSpPr>
        <p:grpSpPr>
          <a:xfrm>
            <a:off x="-31329" y="843785"/>
            <a:ext cx="3344185" cy="3468647"/>
            <a:chOff x="163896" y="1263009"/>
            <a:chExt cx="3344185" cy="3468647"/>
          </a:xfrm>
        </p:grpSpPr>
        <p:pic>
          <p:nvPicPr>
            <p:cNvPr id="64" name="Obrázok 6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20189" y="1909339"/>
              <a:ext cx="3031599" cy="2822317"/>
            </a:xfrm>
            <a:prstGeom prst="rect">
              <a:avLst/>
            </a:prstGeom>
          </p:spPr>
        </p:pic>
        <p:sp>
          <p:nvSpPr>
            <p:cNvPr id="2" name="Obdĺžnik 1"/>
            <p:cNvSpPr/>
            <p:nvPr/>
          </p:nvSpPr>
          <p:spPr>
            <a:xfrm>
              <a:off x="163896" y="1263009"/>
              <a:ext cx="334418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k-SK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5. pravouhlými </a:t>
              </a:r>
              <a:r>
                <a:rPr lang="sk-SK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súradnicami </a:t>
              </a:r>
              <a:endPara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sk-SK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sk-SK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E,N,h</a:t>
              </a:r>
              <a:r>
                <a: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9" name="Skupina 8"/>
          <p:cNvGrpSpPr/>
          <p:nvPr/>
        </p:nvGrpSpPr>
        <p:grpSpPr>
          <a:xfrm>
            <a:off x="4653938" y="1797099"/>
            <a:ext cx="2884123" cy="4794985"/>
            <a:chOff x="4325424" y="1762696"/>
            <a:chExt cx="2884123" cy="4794985"/>
          </a:xfrm>
        </p:grpSpPr>
        <p:pic>
          <p:nvPicPr>
            <p:cNvPr id="7" name="Obrázok 6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425734" y="2438212"/>
              <a:ext cx="2683502" cy="4119469"/>
            </a:xfrm>
            <a:prstGeom prst="rect">
              <a:avLst/>
            </a:prstGeom>
          </p:spPr>
        </p:pic>
        <p:sp>
          <p:nvSpPr>
            <p:cNvPr id="8" name="Obdĺžnik 7"/>
            <p:cNvSpPr/>
            <p:nvPr/>
          </p:nvSpPr>
          <p:spPr>
            <a:xfrm>
              <a:off x="4325424" y="1762696"/>
              <a:ext cx="288412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k-SK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7. od </a:t>
              </a:r>
              <a:r>
                <a:rPr lang="sk-SK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orientačného bodu </a:t>
              </a:r>
              <a:endPara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sk-SK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združené pozorovanie)</a:t>
              </a:r>
            </a:p>
          </p:txBody>
        </p:sp>
      </p:grpSp>
      <p:grpSp>
        <p:nvGrpSpPr>
          <p:cNvPr id="17" name="Skupina 16"/>
          <p:cNvGrpSpPr/>
          <p:nvPr/>
        </p:nvGrpSpPr>
        <p:grpSpPr>
          <a:xfrm>
            <a:off x="7846844" y="3106057"/>
            <a:ext cx="4345156" cy="3751943"/>
            <a:chOff x="6238998" y="2231806"/>
            <a:chExt cx="3572637" cy="2898569"/>
          </a:xfrm>
        </p:grpSpPr>
        <p:pic>
          <p:nvPicPr>
            <p:cNvPr id="14" name="Obrázok 13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38998" y="2604890"/>
              <a:ext cx="3572637" cy="2525485"/>
            </a:xfrm>
            <a:prstGeom prst="rect">
              <a:avLst/>
            </a:prstGeom>
          </p:spPr>
        </p:pic>
        <p:sp>
          <p:nvSpPr>
            <p:cNvPr id="16" name="Obdĺžnik 15"/>
            <p:cNvSpPr/>
            <p:nvPr/>
          </p:nvSpPr>
          <p:spPr>
            <a:xfrm>
              <a:off x="6436325" y="2231806"/>
              <a:ext cx="3177980" cy="3091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k-SK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sk-SK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súradnicami </a:t>
              </a:r>
              <a:r>
                <a:rPr lang="sk-SK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kódovanej mapy</a:t>
              </a:r>
              <a:endParaRPr lang="sk-SK" sz="2000" dirty="0"/>
            </a:p>
          </p:txBody>
        </p:sp>
      </p:grpSp>
      <p:grpSp>
        <p:nvGrpSpPr>
          <p:cNvPr id="36" name="Skupina 35"/>
          <p:cNvGrpSpPr/>
          <p:nvPr/>
        </p:nvGrpSpPr>
        <p:grpSpPr>
          <a:xfrm>
            <a:off x="435640" y="3427283"/>
            <a:ext cx="3793951" cy="3430717"/>
            <a:chOff x="8020072" y="1213854"/>
            <a:chExt cx="3793951" cy="3430717"/>
          </a:xfrm>
        </p:grpSpPr>
        <p:pic>
          <p:nvPicPr>
            <p:cNvPr id="34" name="Obrázok 33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020072" y="2093557"/>
              <a:ext cx="3793951" cy="2551014"/>
            </a:xfrm>
            <a:prstGeom prst="rect">
              <a:avLst/>
            </a:prstGeom>
          </p:spPr>
        </p:pic>
        <p:sp>
          <p:nvSpPr>
            <p:cNvPr id="35" name="Obdĺžnik 34"/>
            <p:cNvSpPr/>
            <p:nvPr/>
          </p:nvSpPr>
          <p:spPr>
            <a:xfrm>
              <a:off x="8020072" y="1213854"/>
              <a:ext cx="379395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sk-SK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6. smerníkom </a:t>
              </a:r>
              <a:r>
                <a:rPr lang="sk-SK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pozorovacou diaľkou </a:t>
              </a:r>
              <a:endPara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sk-SK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sk-SK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združené pozorovanie)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575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0" y="130632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5)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Spôsoby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zisťovania polohy cieľov </a:t>
            </a:r>
            <a:endParaRPr lang="sk-SK" sz="3200" b="1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na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úrovni prieskumného družstva</a:t>
            </a:r>
          </a:p>
        </p:txBody>
      </p:sp>
      <p:sp>
        <p:nvSpPr>
          <p:cNvPr id="4" name="Obdĺžnik 3"/>
          <p:cNvSpPr/>
          <p:nvPr/>
        </p:nvSpPr>
        <p:spPr>
          <a:xfrm>
            <a:off x="0" y="121379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2400" b="1" i="1" smtClean="0">
                <a:solidFill>
                  <a:srgbClr val="FF0000"/>
                </a:solidFill>
                <a:latin typeface="Times New Roman" panose="02020603050405020304" pitchFamily="18" charset="0"/>
              </a:rPr>
              <a:t>Zadávanie cieľov </a:t>
            </a:r>
            <a:endParaRPr lang="sk-SK" sz="2400" b="1" i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" name="Skupina 19"/>
          <p:cNvGrpSpPr/>
          <p:nvPr/>
        </p:nvGrpSpPr>
        <p:grpSpPr>
          <a:xfrm>
            <a:off x="115240" y="990817"/>
            <a:ext cx="3364712" cy="4195780"/>
            <a:chOff x="8130981" y="1675455"/>
            <a:chExt cx="3364712" cy="4195780"/>
          </a:xfrm>
        </p:grpSpPr>
        <p:pic>
          <p:nvPicPr>
            <p:cNvPr id="22" name="Obrázok 2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130982" y="2306039"/>
              <a:ext cx="3364711" cy="3565196"/>
            </a:xfrm>
            <a:prstGeom prst="rect">
              <a:avLst/>
            </a:prstGeom>
          </p:spPr>
        </p:pic>
        <p:sp>
          <p:nvSpPr>
            <p:cNvPr id="23" name="Obdĺžnik 22"/>
            <p:cNvSpPr/>
            <p:nvPr/>
          </p:nvSpPr>
          <p:spPr>
            <a:xfrm>
              <a:off x="8130981" y="1675455"/>
              <a:ext cx="333780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sk-SK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sk-SK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z </a:t>
              </a:r>
              <a:r>
                <a:rPr lang="sk-SK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náčrtu orientačných bodov</a:t>
              </a:r>
            </a:p>
          </p:txBody>
        </p:sp>
      </p:grpSp>
      <p:grpSp>
        <p:nvGrpSpPr>
          <p:cNvPr id="12" name="Skupina 11"/>
          <p:cNvGrpSpPr/>
          <p:nvPr/>
        </p:nvGrpSpPr>
        <p:grpSpPr>
          <a:xfrm>
            <a:off x="3855499" y="2524409"/>
            <a:ext cx="3850636" cy="3650711"/>
            <a:chOff x="8562896" y="1675455"/>
            <a:chExt cx="2741963" cy="3340971"/>
          </a:xfrm>
        </p:grpSpPr>
        <p:pic>
          <p:nvPicPr>
            <p:cNvPr id="10" name="Obrázok 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562896" y="2321786"/>
              <a:ext cx="2741963" cy="2694640"/>
            </a:xfrm>
            <a:prstGeom prst="rect">
              <a:avLst/>
            </a:prstGeom>
          </p:spPr>
        </p:pic>
        <p:sp>
          <p:nvSpPr>
            <p:cNvPr id="11" name="Obdĺžnik 10"/>
            <p:cNvSpPr/>
            <p:nvPr/>
          </p:nvSpPr>
          <p:spPr>
            <a:xfrm>
              <a:off x="8562896" y="1675455"/>
              <a:ext cx="2741962" cy="647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sk-SK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10. podľa dohovoreného </a:t>
              </a:r>
              <a:endPara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sk-SK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pomenovania </a:t>
              </a:r>
              <a:r>
                <a:rPr lang="sk-SK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terénu</a:t>
              </a:r>
            </a:p>
          </p:txBody>
        </p:sp>
      </p:grpSp>
      <p:grpSp>
        <p:nvGrpSpPr>
          <p:cNvPr id="26" name="Skupina 25"/>
          <p:cNvGrpSpPr/>
          <p:nvPr/>
        </p:nvGrpSpPr>
        <p:grpSpPr>
          <a:xfrm>
            <a:off x="8960676" y="4124342"/>
            <a:ext cx="3231324" cy="2711882"/>
            <a:chOff x="8430995" y="1813954"/>
            <a:chExt cx="3231324" cy="2711882"/>
          </a:xfrm>
        </p:grpSpPr>
        <p:sp>
          <p:nvSpPr>
            <p:cNvPr id="13" name="Obdĺžnik 12"/>
            <p:cNvSpPr/>
            <p:nvPr/>
          </p:nvSpPr>
          <p:spPr>
            <a:xfrm>
              <a:off x="8430995" y="1813954"/>
              <a:ext cx="323132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sk-SK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11. pomocou výbuchov </a:t>
              </a:r>
              <a:endPara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sk-SK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sk-SK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rozpraskov</a:t>
              </a:r>
              <a:r>
                <a:rPr lang="sk-SK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striel</a:t>
              </a:r>
            </a:p>
          </p:txBody>
        </p:sp>
        <p:pic>
          <p:nvPicPr>
            <p:cNvPr id="15" name="Obrázok 14"/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b="17973"/>
            <a:stretch/>
          </p:blipFill>
          <p:spPr>
            <a:xfrm>
              <a:off x="8430995" y="2503827"/>
              <a:ext cx="3231324" cy="2022009"/>
            </a:xfrm>
            <a:prstGeom prst="rect">
              <a:avLst/>
            </a:prstGeom>
          </p:spPr>
        </p:pic>
        <p:sp>
          <p:nvSpPr>
            <p:cNvPr id="25" name="Obláčik 24"/>
            <p:cNvSpPr/>
            <p:nvPr/>
          </p:nvSpPr>
          <p:spPr>
            <a:xfrm>
              <a:off x="10305917" y="2554882"/>
              <a:ext cx="758372" cy="653143"/>
            </a:xfrm>
            <a:prstGeom prst="cloudCallo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28" name="Skupina 27"/>
          <p:cNvGrpSpPr/>
          <p:nvPr/>
        </p:nvGrpSpPr>
        <p:grpSpPr>
          <a:xfrm>
            <a:off x="9138444" y="714513"/>
            <a:ext cx="2979277" cy="3233277"/>
            <a:chOff x="7675411" y="5065943"/>
            <a:chExt cx="2979277" cy="3233277"/>
          </a:xfrm>
        </p:grpSpPr>
        <p:sp>
          <p:nvSpPr>
            <p:cNvPr id="24" name="BlokTextu 23"/>
            <p:cNvSpPr txBox="1"/>
            <p:nvPr/>
          </p:nvSpPr>
          <p:spPr>
            <a:xfrm>
              <a:off x="7675411" y="5065943"/>
              <a:ext cx="2979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12. pomocou svietiacim strelivom</a:t>
              </a:r>
              <a:endParaRPr lang="sk-SK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Obrázok 26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675412" y="5695661"/>
              <a:ext cx="2979276" cy="26035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50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0" y="130632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5)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Spôsoby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zisťovania polohy cieľov </a:t>
            </a:r>
            <a:endParaRPr lang="sk-SK" sz="3200" b="1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na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úrovni prieskumného družstva</a:t>
            </a:r>
          </a:p>
        </p:txBody>
      </p:sp>
      <p:sp>
        <p:nvSpPr>
          <p:cNvPr id="4" name="Obdĺžnik 3"/>
          <p:cNvSpPr/>
          <p:nvPr/>
        </p:nvSpPr>
        <p:spPr>
          <a:xfrm>
            <a:off x="0" y="121379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Určovanie polohy cieľov</a:t>
            </a:r>
          </a:p>
        </p:txBody>
      </p:sp>
      <p:sp>
        <p:nvSpPr>
          <p:cNvPr id="2" name="Obdĺžnik 1"/>
          <p:cNvSpPr/>
          <p:nvPr/>
        </p:nvSpPr>
        <p:spPr>
          <a:xfrm>
            <a:off x="4053336" y="1675455"/>
            <a:ext cx="32143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1. všeobecne </a:t>
            </a:r>
          </a:p>
          <a:p>
            <a:pPr algn="ctr"/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odhady a nepresné merania)</a:t>
            </a:r>
            <a:r>
              <a:rPr lang="sk-SK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sk-SK" sz="2000" dirty="0"/>
          </a:p>
        </p:txBody>
      </p:sp>
      <p:grpSp>
        <p:nvGrpSpPr>
          <p:cNvPr id="8" name="Skupina 7"/>
          <p:cNvGrpSpPr/>
          <p:nvPr/>
        </p:nvGrpSpPr>
        <p:grpSpPr>
          <a:xfrm>
            <a:off x="240349" y="2460351"/>
            <a:ext cx="3417769" cy="4289916"/>
            <a:chOff x="240349" y="2460351"/>
            <a:chExt cx="3417769" cy="4289916"/>
          </a:xfrm>
        </p:grpSpPr>
        <p:pic>
          <p:nvPicPr>
            <p:cNvPr id="5" name="Obrázok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349" y="2460351"/>
              <a:ext cx="3417768" cy="3548563"/>
            </a:xfrm>
            <a:prstGeom prst="rect">
              <a:avLst/>
            </a:prstGeom>
          </p:spPr>
        </p:pic>
        <p:sp>
          <p:nvSpPr>
            <p:cNvPr id="29" name="Obdĺžnik 28"/>
            <p:cNvSpPr/>
            <p:nvPr/>
          </p:nvSpPr>
          <p:spPr>
            <a:xfrm>
              <a:off x="240350" y="6042381"/>
              <a:ext cx="341776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sk-SK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Odhadom od terénneho predmetu</a:t>
              </a:r>
              <a:endParaRPr lang="sk-SK" sz="2000" dirty="0"/>
            </a:p>
          </p:txBody>
        </p:sp>
      </p:grpSp>
      <p:grpSp>
        <p:nvGrpSpPr>
          <p:cNvPr id="9" name="Skupina 8"/>
          <p:cNvGrpSpPr/>
          <p:nvPr/>
        </p:nvGrpSpPr>
        <p:grpSpPr>
          <a:xfrm>
            <a:off x="4962242" y="2460351"/>
            <a:ext cx="3001678" cy="4239116"/>
            <a:chOff x="4962242" y="2460351"/>
            <a:chExt cx="3001678" cy="4239116"/>
          </a:xfrm>
        </p:grpSpPr>
        <p:pic>
          <p:nvPicPr>
            <p:cNvPr id="6" name="Obrázok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2243" y="2460351"/>
              <a:ext cx="3001677" cy="3548563"/>
            </a:xfrm>
            <a:prstGeom prst="rect">
              <a:avLst/>
            </a:prstGeom>
          </p:spPr>
        </p:pic>
        <p:sp>
          <p:nvSpPr>
            <p:cNvPr id="30" name="Obdĺžnik 29"/>
            <p:cNvSpPr/>
            <p:nvPr/>
          </p:nvSpPr>
          <p:spPr>
            <a:xfrm>
              <a:off x="4962242" y="5991581"/>
              <a:ext cx="300167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sk-SK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Odhadom od orientačného bodu</a:t>
              </a:r>
              <a:endParaRPr lang="sk-SK" sz="2000" dirty="0"/>
            </a:p>
          </p:txBody>
        </p:sp>
      </p:grpSp>
      <p:grpSp>
        <p:nvGrpSpPr>
          <p:cNvPr id="14" name="Skupina 13"/>
          <p:cNvGrpSpPr/>
          <p:nvPr/>
        </p:nvGrpSpPr>
        <p:grpSpPr>
          <a:xfrm>
            <a:off x="9188676" y="2460350"/>
            <a:ext cx="2698524" cy="4001913"/>
            <a:chOff x="9188676" y="2460350"/>
            <a:chExt cx="2698524" cy="4001913"/>
          </a:xfrm>
        </p:grpSpPr>
        <p:pic>
          <p:nvPicPr>
            <p:cNvPr id="7" name="Obrázok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8676" y="2460350"/>
              <a:ext cx="2698524" cy="3552698"/>
            </a:xfrm>
            <a:prstGeom prst="rect">
              <a:avLst/>
            </a:prstGeom>
          </p:spPr>
        </p:pic>
        <p:sp>
          <p:nvSpPr>
            <p:cNvPr id="31" name="Obdĺžnik 30"/>
            <p:cNvSpPr/>
            <p:nvPr/>
          </p:nvSpPr>
          <p:spPr>
            <a:xfrm>
              <a:off x="9188676" y="6062153"/>
              <a:ext cx="269852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sk-SK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Odhadom</a:t>
              </a:r>
              <a:endParaRPr lang="sk-SK" sz="2000" dirty="0"/>
            </a:p>
          </p:txBody>
        </p:sp>
      </p:grpSp>
      <p:sp>
        <p:nvSpPr>
          <p:cNvPr id="16" name="Obdĺžnik 15"/>
          <p:cNvSpPr/>
          <p:nvPr/>
        </p:nvSpPr>
        <p:spPr>
          <a:xfrm>
            <a:off x="1001486" y="2690336"/>
            <a:ext cx="10392228" cy="2677656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just"/>
            <a:r>
              <a:rPr lang="sk-SK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Využijem ak:</a:t>
            </a:r>
          </a:p>
          <a:p>
            <a:pPr marL="342900" indent="-342900" algn="just">
              <a:buFontTx/>
              <a:buChar char="-"/>
            </a:pPr>
            <a:r>
              <a:rPr lang="sk-SK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nie je možné využiť prístroj s automatickým určovaním polohy!</a:t>
            </a:r>
          </a:p>
          <a:p>
            <a:pPr marL="342900" indent="-342900" algn="just">
              <a:buFontTx/>
              <a:buChar char="-"/>
            </a:pPr>
            <a:r>
              <a:rPr lang="sk-SK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nie je možné určiť pozorovaciu vzdialenosť k cieľu!</a:t>
            </a:r>
          </a:p>
          <a:p>
            <a:pPr marL="342900" indent="-342900" algn="just">
              <a:buFontTx/>
              <a:buChar char="-"/>
            </a:pPr>
            <a:r>
              <a:rPr lang="sk-SK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nie je možné určiť smerník, azimut alebo čítanie na cieľ!</a:t>
            </a:r>
            <a:endParaRPr lang="sk-SK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endParaRPr lang="sk-SK" sz="24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sk-SK" sz="2400" b="1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Určenú polohu </a:t>
            </a:r>
            <a:r>
              <a:rPr lang="sk-SK" sz="24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cieľa (objektu) </a:t>
            </a:r>
            <a:r>
              <a:rPr lang="sk-SK" sz="2400" b="1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je nutné vždy skontrolovať </a:t>
            </a:r>
            <a:r>
              <a:rPr lang="sk-SK" sz="24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porovnaním terénu v okolí cieľa (objektu) s </a:t>
            </a:r>
            <a:r>
              <a:rPr lang="sk-SK" sz="2400" b="1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mapou!!!</a:t>
            </a:r>
            <a:endParaRPr lang="sk-SK" sz="2400" b="1" u="sng" dirty="0"/>
          </a:p>
        </p:txBody>
      </p:sp>
    </p:spTree>
    <p:extLst>
      <p:ext uri="{BB962C8B-B14F-4D97-AF65-F5344CB8AC3E}">
        <p14:creationId xmlns:p14="http://schemas.microsoft.com/office/powerpoint/2010/main" val="8705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7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75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75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7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uiExpan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 Všeobecné ustanovenia o delostreleckom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prieskume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21865757"/>
              </p:ext>
            </p:extLst>
          </p:nvPr>
        </p:nvGraphicFramePr>
        <p:xfrm>
          <a:off x="-181056" y="836712"/>
          <a:ext cx="12538903" cy="6330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0" y="130632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5)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Spôsoby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zisťovania polohy cieľov </a:t>
            </a:r>
            <a:endParaRPr lang="sk-SK" sz="3200" b="1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na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úrovni prieskumného družstva</a:t>
            </a:r>
          </a:p>
        </p:txBody>
      </p:sp>
      <p:sp>
        <p:nvSpPr>
          <p:cNvPr id="4" name="Obdĺžnik 3"/>
          <p:cNvSpPr/>
          <p:nvPr/>
        </p:nvSpPr>
        <p:spPr>
          <a:xfrm>
            <a:off x="0" y="121379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Určovanie polohy cieľov</a:t>
            </a:r>
          </a:p>
        </p:txBody>
      </p:sp>
      <p:sp>
        <p:nvSpPr>
          <p:cNvPr id="2" name="Obdĺžnik 1"/>
          <p:cNvSpPr/>
          <p:nvPr/>
        </p:nvSpPr>
        <p:spPr>
          <a:xfrm>
            <a:off x="0" y="1675455"/>
            <a:ext cx="12192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2. polárnym spôsobom</a:t>
            </a:r>
          </a:p>
          <a:p>
            <a:r>
              <a:rPr lang="sk-SK" sz="2000" b="1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Podmienky:</a:t>
            </a:r>
          </a:p>
          <a:p>
            <a:pPr marL="342900" indent="-342900">
              <a:buFontTx/>
              <a:buChar char="-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sú známe pravouhlé súradnice pozorovateľne (</a:t>
            </a:r>
            <a:r>
              <a:rPr lang="sk-SK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E, N, h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je možné určiť smerník na cieľ			</a:t>
            </a:r>
            <a:r>
              <a:rPr lang="sk-SK" sz="2000" b="1" dirty="0" err="1" smtClean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sk-SK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sk-SK" sz="2000" dirty="0" smtClean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je možné určiť presnú vzdialenosť na cieľ	</a:t>
            </a:r>
            <a:r>
              <a:rPr lang="sk-SK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lang="sk-SK" sz="2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je možné určiť hodnotu prevýšenia		</a:t>
            </a:r>
            <a:r>
              <a:rPr lang="sk-SK" sz="2000" b="1" dirty="0" err="1" smtClean="0">
                <a:solidFill>
                  <a:srgbClr val="000000"/>
                </a:solidFill>
                <a:latin typeface="Symbol" panose="05050102010706020507" pitchFamily="18" charset="2"/>
              </a:rPr>
              <a:t>E</a:t>
            </a:r>
            <a:r>
              <a:rPr lang="sk-SK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sk-SK" sz="20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sk-SK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0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Riešenie:</a:t>
            </a:r>
          </a:p>
          <a:p>
            <a:pPr marL="342900" indent="-342900">
              <a:buFontTx/>
              <a:buChar char="-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riešením 1. HGÚ určíme pravouhlé súradnice cieľa</a:t>
            </a:r>
          </a:p>
          <a:p>
            <a:pPr marL="342900" indent="-342900">
              <a:buFontTx/>
              <a:buChar char="-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riešením dielcového pravidla určíme nadmorskú výšku cieľa</a:t>
            </a:r>
            <a:endParaRPr lang="sk-SK" sz="2000" dirty="0" smtClean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marL="342900" indent="-342900" algn="ctr">
              <a:buFontTx/>
              <a:buChar char="-"/>
            </a:pPr>
            <a:endParaRPr lang="sk-SK" sz="2000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28000" y="1536835"/>
            <a:ext cx="3845798" cy="51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4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0" y="130632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5)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Spôsoby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zisťovania polohy cieľov </a:t>
            </a:r>
            <a:endParaRPr lang="sk-SK" sz="3200" b="1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na 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úrovni prieskumného družstva</a:t>
            </a:r>
          </a:p>
        </p:txBody>
      </p:sp>
      <p:sp>
        <p:nvSpPr>
          <p:cNvPr id="4" name="Obdĺžnik 3"/>
          <p:cNvSpPr/>
          <p:nvPr/>
        </p:nvSpPr>
        <p:spPr>
          <a:xfrm>
            <a:off x="0" y="121379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Určovanie polohy cieľov</a:t>
            </a:r>
          </a:p>
        </p:txBody>
      </p:sp>
      <p:sp>
        <p:nvSpPr>
          <p:cNvPr id="2" name="Obdĺžnik 1"/>
          <p:cNvSpPr/>
          <p:nvPr/>
        </p:nvSpPr>
        <p:spPr>
          <a:xfrm>
            <a:off x="0" y="1675455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sk-SK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pretínaním 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(združené pozorovanie)</a:t>
            </a:r>
            <a:endParaRPr lang="sk-SK" sz="20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sk-SK" sz="2000" b="1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Podmienky:</a:t>
            </a:r>
          </a:p>
          <a:p>
            <a:pPr marL="342900" indent="-342900">
              <a:buFontTx/>
              <a:buChar char="-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sú známe pravouhlé súradnice min. dvoch pozorovateľní </a:t>
            </a:r>
          </a:p>
          <a:p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hlavná a bočná pozorovateľňa (</a:t>
            </a:r>
            <a:r>
              <a:rPr lang="sk-SK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Ep</a:t>
            </a:r>
            <a:r>
              <a:rPr lang="sk-SK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sk-SK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Np</a:t>
            </a:r>
            <a:r>
              <a:rPr lang="sk-SK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sk-SK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hp</a:t>
            </a:r>
            <a:r>
              <a:rPr lang="sk-SK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sk-SK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Eľ</a:t>
            </a:r>
            <a:r>
              <a:rPr lang="sk-SK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sk-SK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Nľ</a:t>
            </a:r>
            <a:r>
              <a:rPr lang="sk-SK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sk-SK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hľ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Združené pozorovanie na </a:t>
            </a:r>
            <a:r>
              <a:rPr lang="sk-SK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širokej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alebo </a:t>
            </a:r>
            <a:r>
              <a:rPr lang="sk-SK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krátkej 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základni</a:t>
            </a:r>
          </a:p>
          <a:p>
            <a:pPr marL="342900" indent="-342900">
              <a:buFontTx/>
              <a:buChar char="-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je možné určiť smerník na cieľ			</a:t>
            </a:r>
            <a:r>
              <a:rPr lang="sk-SK" sz="2000" b="1" dirty="0" err="1" smtClean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sk-SK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sk-SK" sz="2000" dirty="0" smtClean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je možné určiť presnú vzdialenosť na cieľ	</a:t>
            </a:r>
            <a:r>
              <a:rPr lang="sk-SK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lang="sk-SK" sz="2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je možné určiť hodnotu prevýšenia		</a:t>
            </a:r>
            <a:r>
              <a:rPr lang="sk-SK" sz="2000" dirty="0" err="1" smtClean="0">
                <a:solidFill>
                  <a:srgbClr val="000000"/>
                </a:solidFill>
                <a:latin typeface="Symbol" panose="05050102010706020507" pitchFamily="18" charset="2"/>
              </a:rPr>
              <a:t>E</a:t>
            </a:r>
            <a:r>
              <a:rPr lang="sk-SK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sk-SK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0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Riešenie:</a:t>
            </a:r>
            <a:endParaRPr lang="sk-SK" sz="20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analyticky (výpočtom)</a:t>
            </a:r>
          </a:p>
          <a:p>
            <a:pPr marL="342900" indent="-342900">
              <a:buFontTx/>
              <a:buChar char="-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graficky</a:t>
            </a:r>
          </a:p>
          <a:p>
            <a:pPr marL="342900" indent="-342900">
              <a:buFontTx/>
              <a:buChar char="-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kombinovane</a:t>
            </a:r>
            <a:endParaRPr lang="sk-SK" sz="2000" dirty="0" smtClean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marL="342900" indent="-342900" algn="ctr">
              <a:buFontTx/>
              <a:buChar char="-"/>
            </a:pPr>
            <a:endParaRPr lang="sk-SK" sz="2000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29829" y="2098097"/>
            <a:ext cx="5762172" cy="47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651608" y="147910"/>
            <a:ext cx="10806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Záver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VÃ½sledok vyhÄ¾adÃ¡vania obrÃ¡zkov pre dopyt question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1ECF0"/>
              </a:clrFrom>
              <a:clrTo>
                <a:srgbClr val="E1EC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8" y="1732828"/>
            <a:ext cx="107632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8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1" y="4141694"/>
            <a:ext cx="6024282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20725" indent="-360363" eaLnBrk="1" hangingPunct="1">
              <a:buFontTx/>
              <a:buChar char="-"/>
            </a:pPr>
            <a:r>
              <a:rPr lang="sk-SK" alt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sk-SK" alt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najdôležitejším druhom umožňujúcich aktivít del. jednotiek</a:t>
            </a:r>
          </a:p>
          <a:p>
            <a:pPr marL="720725" indent="-360363" eaLnBrk="1" hangingPunct="1">
              <a:buFontTx/>
              <a:buChar char="-"/>
            </a:pPr>
            <a:r>
              <a:rPr lang="sk-SK" alt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vykonávajú </a:t>
            </a:r>
            <a:r>
              <a:rPr lang="sk-SK" alt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 </a:t>
            </a:r>
            <a:r>
              <a:rPr lang="sk-SK" alt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delostrelecké </a:t>
            </a:r>
            <a:r>
              <a:rPr lang="sk-SK" alt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prieskumné </a:t>
            </a:r>
            <a:r>
              <a:rPr lang="sk-SK" alt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jednotky</a:t>
            </a:r>
          </a:p>
          <a:p>
            <a:pPr marL="1076325" indent="-360363" eaLnBrk="1" hangingPunct="1">
              <a:buFont typeface="Wingdings" panose="05000000000000000000" pitchFamily="2" charset="2"/>
              <a:buChar char="Ø"/>
            </a:pPr>
            <a:r>
              <a:rPr lang="sk-SK" alt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získavanie prieskumných údajov</a:t>
            </a:r>
          </a:p>
          <a:p>
            <a:pPr marL="1076325" indent="-360363" eaLnBrk="1" hangingPunct="1">
              <a:buFont typeface="Wingdings" panose="05000000000000000000" pitchFamily="2" charset="2"/>
              <a:buChar char="Ø"/>
            </a:pPr>
            <a:r>
              <a:rPr lang="sk-SK" alt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vyhodnocovanie účinkov palieb delostreleckých jednotiek</a:t>
            </a:r>
            <a:endParaRPr lang="sk-SK" alt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42633364"/>
              </p:ext>
            </p:extLst>
          </p:nvPr>
        </p:nvGraphicFramePr>
        <p:xfrm>
          <a:off x="514473" y="854137"/>
          <a:ext cx="11399621" cy="2884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bdĺžnik 5"/>
          <p:cNvSpPr/>
          <p:nvPr/>
        </p:nvSpPr>
        <p:spPr>
          <a:xfrm>
            <a:off x="6414246" y="4141694"/>
            <a:ext cx="5499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725" indent="-360363">
              <a:buFont typeface="Times New Roman" panose="02020603050405020304" pitchFamily="18" charset="0"/>
              <a:buChar char="-"/>
            </a:pPr>
            <a:r>
              <a:rPr lang="sk-SK" alt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vykonávajú </a:t>
            </a:r>
            <a:r>
              <a:rPr lang="sk-SK" alt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 </a:t>
            </a:r>
            <a:r>
              <a:rPr lang="sk-SK" altLang="sk-S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rekognoskačné</a:t>
            </a:r>
            <a:r>
              <a:rPr lang="sk-SK" alt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alt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skupiny </a:t>
            </a:r>
          </a:p>
          <a:p>
            <a:pPr marL="1055688" indent="-342900">
              <a:buFont typeface="Wingdings" panose="05000000000000000000" pitchFamily="2" charset="2"/>
              <a:buChar char="Ø"/>
            </a:pPr>
            <a:r>
              <a:rPr lang="sk-SK" alt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Organické (</a:t>
            </a:r>
            <a:r>
              <a:rPr lang="sk-SK" altLang="sk-SK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rekognoskačné</a:t>
            </a:r>
            <a:r>
              <a:rPr lang="sk-SK" alt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družstvo) </a:t>
            </a:r>
          </a:p>
          <a:p>
            <a:pPr marL="1055688" indent="-342900">
              <a:buFont typeface="Wingdings" panose="05000000000000000000" pitchFamily="2" charset="2"/>
              <a:buChar char="Ø"/>
            </a:pPr>
            <a:r>
              <a:rPr lang="sk-SK" alt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Účelové (delostrelecká prieskumná skupina)</a:t>
            </a:r>
            <a:endParaRPr lang="sk-SK" alt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 Všeobecné ustanovenia o delostreleckom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prieskume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2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 Všeobecné ustanovenia o delostreleckom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prieskume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345141" y="1017564"/>
            <a:ext cx="118468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Delostrelecký prieskum </a:t>
            </a:r>
            <a:endParaRPr lang="sk-SK" sz="24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čiastkové aktivity 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 rámci taktických 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úloh delostreleckých jednotiek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plnenie úloh v prospech 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delostreleckých 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jednotiek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zahrnutý v úlohách spravodajského zabezpečenia operácie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349624" y="2835348"/>
            <a:ext cx="574637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Delostrelecké prieskumné jednotky</a:t>
            </a:r>
          </a:p>
          <a:p>
            <a:pPr algn="ctr"/>
            <a:r>
              <a:rPr lang="sk-SK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(vykonávatelia / senzory)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sk-SK" sz="2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delostrelecké prieskumné družstva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predsunutí pozorovatelia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predsunutí vzdušní navádzači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technické a vzdušné prostriedky a obsluhy</a:t>
            </a:r>
          </a:p>
          <a:p>
            <a:endParaRPr lang="sk-SK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Zodpovednosť za pozorovanie a vyhodnocovanie priestorov, vyhľadávanie / zisťovanie cieľov, navádzanie delostreleckej paľby, vyhodnocovanie jej účinkov na cieľ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6096000" y="2835348"/>
            <a:ext cx="59122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Miesta riadenia delostreleckého prieskumu</a:t>
            </a:r>
          </a:p>
          <a:p>
            <a:pPr algn="ctr"/>
            <a:r>
              <a:rPr lang="sk-SK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(štáby)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sk-SK" sz="2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veliteľstva delostreleckých prieskumných jednotiek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skupiny S – 2 štábu </a:t>
            </a:r>
            <a:r>
              <a:rPr lang="sk-SK" sz="2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odd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/ </a:t>
            </a:r>
            <a:r>
              <a:rPr lang="sk-SK" sz="2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pr</a:t>
            </a:r>
            <a:endParaRPr lang="sk-SK" sz="2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styční dôstojníci (pridelené jedn. </a:t>
            </a:r>
            <a:r>
              <a:rPr lang="sk-SK" sz="2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techn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alebo </a:t>
            </a:r>
            <a:r>
              <a:rPr lang="sk-SK" sz="2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vzd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prieskumu)</a:t>
            </a:r>
          </a:p>
          <a:p>
            <a:endParaRPr lang="sk-SK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Zodpovednosť za analýzu nepriateľa, plánovanie, riadenie a koordinovanie prieskumných činností, analýza prieskumných (spravodajských informácií)</a:t>
            </a:r>
          </a:p>
        </p:txBody>
      </p:sp>
    </p:spTree>
    <p:extLst>
      <p:ext uri="{BB962C8B-B14F-4D97-AF65-F5344CB8AC3E}">
        <p14:creationId xmlns:p14="http://schemas.microsoft.com/office/powerpoint/2010/main" val="116208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ĺžnik 13"/>
          <p:cNvSpPr/>
          <p:nvPr/>
        </p:nvSpPr>
        <p:spPr>
          <a:xfrm>
            <a:off x="802340" y="5192849"/>
            <a:ext cx="10564906" cy="1569660"/>
          </a:xfrm>
          <a:prstGeom prst="rect">
            <a:avLst/>
          </a:prstGeom>
          <a:solidFill>
            <a:srgbClr val="FF0000"/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ISTAR</a:t>
            </a:r>
          </a:p>
          <a:p>
            <a:pPr algn="ctr"/>
            <a:endParaRPr lang="sk-SK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sk-SK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SPRAVODAJSTVO – SLEDOVANIE – ZISŤOVANIE CIEĽOV - PRIESKUM</a:t>
            </a:r>
          </a:p>
          <a:p>
            <a:pPr algn="ctr"/>
            <a:r>
              <a:rPr lang="sk-SK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sk-SK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Intelligence</a:t>
            </a:r>
            <a:r>
              <a:rPr lang="sk-SK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– </a:t>
            </a:r>
            <a:r>
              <a:rPr lang="sk-SK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Surveillance</a:t>
            </a:r>
            <a:r>
              <a:rPr lang="sk-SK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- </a:t>
            </a:r>
            <a:r>
              <a:rPr lang="sk-SK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Targeting</a:t>
            </a:r>
            <a:r>
              <a:rPr lang="sk-SK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sk-SK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Acquisition</a:t>
            </a:r>
            <a:r>
              <a:rPr lang="sk-SK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sk-SK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 and - </a:t>
            </a:r>
            <a:r>
              <a:rPr lang="sk-SK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Reconaissance</a:t>
            </a:r>
            <a:r>
              <a:rPr lang="sk-SK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sk-SK" sz="2400" b="1" dirty="0">
              <a:latin typeface="Times New Roman" panose="02020603050405020304" pitchFamily="18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 Všeobecné ustanovenia o delostreleckom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prieskume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4471147" y="1068751"/>
            <a:ext cx="3249706" cy="83099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latin typeface="Times New Roman" panose="02020603050405020304" pitchFamily="18" charset="0"/>
              </a:rPr>
              <a:t>Delostrelecký prieskum </a:t>
            </a:r>
            <a:endParaRPr lang="sk-SK" sz="2400" b="1" dirty="0" smtClean="0">
              <a:latin typeface="Times New Roman" panose="02020603050405020304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1221441" y="2713774"/>
            <a:ext cx="3249706" cy="83099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sk-SK" sz="2400" b="1" dirty="0" smtClean="0">
                <a:latin typeface="Times New Roman" panose="02020603050405020304" pitchFamily="18" charset="0"/>
              </a:rPr>
              <a:t>Prieskum</a:t>
            </a:r>
          </a:p>
          <a:p>
            <a:pPr algn="ctr"/>
            <a:r>
              <a:rPr lang="sk-SK" sz="2400" b="1" dirty="0">
                <a:latin typeface="Times New Roman" panose="02020603050405020304" pitchFamily="18" charset="0"/>
              </a:rPr>
              <a:t>(</a:t>
            </a:r>
            <a:r>
              <a:rPr lang="sk-SK" sz="2400" b="1" dirty="0" err="1">
                <a:latin typeface="Times New Roman" panose="02020603050405020304" pitchFamily="18" charset="0"/>
              </a:rPr>
              <a:t>Reconaissance</a:t>
            </a:r>
            <a:r>
              <a:rPr lang="sk-SK" sz="2400" b="1" dirty="0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8" name="Obdĺžnik 7"/>
          <p:cNvSpPr/>
          <p:nvPr/>
        </p:nvSpPr>
        <p:spPr>
          <a:xfrm>
            <a:off x="7720853" y="2713774"/>
            <a:ext cx="3249706" cy="83099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sk-SK" sz="2400" b="1" dirty="0" smtClean="0">
                <a:latin typeface="Times New Roman" panose="02020603050405020304" pitchFamily="18" charset="0"/>
              </a:rPr>
              <a:t>Sledovanie</a:t>
            </a:r>
          </a:p>
          <a:p>
            <a:pPr algn="ctr"/>
            <a:r>
              <a:rPr lang="sk-SK" sz="2400" b="1" dirty="0">
                <a:latin typeface="Times New Roman" panose="02020603050405020304" pitchFamily="18" charset="0"/>
              </a:rPr>
              <a:t>(</a:t>
            </a:r>
            <a:r>
              <a:rPr lang="sk-SK" sz="2400" b="1" dirty="0" err="1">
                <a:latin typeface="Times New Roman" panose="02020603050405020304" pitchFamily="18" charset="0"/>
              </a:rPr>
              <a:t>Surveillance</a:t>
            </a:r>
            <a:r>
              <a:rPr lang="sk-SK" sz="2400" b="1" dirty="0">
                <a:latin typeface="Times New Roman" panose="02020603050405020304" pitchFamily="18" charset="0"/>
              </a:rPr>
              <a:t> )</a:t>
            </a:r>
          </a:p>
        </p:txBody>
      </p:sp>
      <p:grpSp>
        <p:nvGrpSpPr>
          <p:cNvPr id="12" name="Skupina 11"/>
          <p:cNvGrpSpPr/>
          <p:nvPr/>
        </p:nvGrpSpPr>
        <p:grpSpPr>
          <a:xfrm>
            <a:off x="2837328" y="1910592"/>
            <a:ext cx="6494931" cy="816559"/>
            <a:chOff x="2837328" y="2074559"/>
            <a:chExt cx="6494931" cy="816559"/>
          </a:xfrm>
        </p:grpSpPr>
        <p:sp>
          <p:nvSpPr>
            <p:cNvPr id="9" name="Voľný tvar 8"/>
            <p:cNvSpPr/>
            <p:nvPr/>
          </p:nvSpPr>
          <p:spPr>
            <a:xfrm>
              <a:off x="2837328" y="2568388"/>
              <a:ext cx="6494931" cy="322730"/>
            </a:xfrm>
            <a:custGeom>
              <a:avLst/>
              <a:gdLst>
                <a:gd name="connsiteX0" fmla="*/ 0 w 6548718"/>
                <a:gd name="connsiteY0" fmla="*/ 322730 h 322730"/>
                <a:gd name="connsiteX1" fmla="*/ 0 w 6548718"/>
                <a:gd name="connsiteY1" fmla="*/ 0 h 322730"/>
                <a:gd name="connsiteX2" fmla="*/ 6548718 w 6548718"/>
                <a:gd name="connsiteY2" fmla="*/ 0 h 322730"/>
                <a:gd name="connsiteX3" fmla="*/ 6548718 w 6548718"/>
                <a:gd name="connsiteY3" fmla="*/ 309283 h 32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48718" h="322730">
                  <a:moveTo>
                    <a:pt x="0" y="322730"/>
                  </a:moveTo>
                  <a:lnTo>
                    <a:pt x="0" y="0"/>
                  </a:lnTo>
                  <a:lnTo>
                    <a:pt x="6548718" y="0"/>
                  </a:lnTo>
                  <a:lnTo>
                    <a:pt x="6548718" y="309283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1" name="Rovná spojnica 10"/>
            <p:cNvCxnSpPr/>
            <p:nvPr/>
          </p:nvCxnSpPr>
          <p:spPr>
            <a:xfrm flipH="1">
              <a:off x="6091518" y="2074559"/>
              <a:ext cx="4482" cy="5046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bdĺžnik 16"/>
          <p:cNvSpPr/>
          <p:nvPr/>
        </p:nvSpPr>
        <p:spPr>
          <a:xfrm>
            <a:off x="2359958" y="4043734"/>
            <a:ext cx="3249706" cy="83099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sk-SK" sz="2400" b="1" dirty="0" smtClean="0">
                <a:latin typeface="Times New Roman" panose="02020603050405020304" pitchFamily="18" charset="0"/>
              </a:rPr>
              <a:t>Zisťovanie cieľov</a:t>
            </a:r>
          </a:p>
          <a:p>
            <a:pPr algn="ctr"/>
            <a:r>
              <a:rPr lang="sk-SK" sz="2400" b="1" dirty="0" smtClean="0">
                <a:latin typeface="Times New Roman" panose="02020603050405020304" pitchFamily="18" charset="0"/>
              </a:rPr>
              <a:t>(</a:t>
            </a:r>
            <a:r>
              <a:rPr lang="sk-SK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Targeting</a:t>
            </a:r>
            <a:r>
              <a:rPr lang="sk-SK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sk-SK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Acquisition</a:t>
            </a:r>
            <a:r>
              <a:rPr lang="sk-SK" sz="2400" b="1" dirty="0" smtClean="0">
                <a:latin typeface="Times New Roman" panose="02020603050405020304" pitchFamily="18" charset="0"/>
              </a:rPr>
              <a:t>) </a:t>
            </a:r>
            <a:endParaRPr lang="sk-SK" sz="2400" b="1" dirty="0">
              <a:latin typeface="Times New Roman" panose="02020603050405020304" pitchFamily="18" charset="0"/>
            </a:endParaRPr>
          </a:p>
        </p:txBody>
      </p:sp>
      <p:sp>
        <p:nvSpPr>
          <p:cNvPr id="18" name="Obdĺžnik 17"/>
          <p:cNvSpPr/>
          <p:nvPr/>
        </p:nvSpPr>
        <p:spPr>
          <a:xfrm>
            <a:off x="6470276" y="4058721"/>
            <a:ext cx="3249706" cy="83099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sk-SK" sz="2400" b="1" dirty="0" smtClean="0">
                <a:latin typeface="Times New Roman" panose="02020603050405020304" pitchFamily="18" charset="0"/>
              </a:rPr>
              <a:t>Spravodajstvo</a:t>
            </a:r>
          </a:p>
          <a:p>
            <a:pPr algn="ctr"/>
            <a:r>
              <a:rPr lang="sk-SK" sz="2400" b="1" dirty="0" smtClean="0">
                <a:latin typeface="Times New Roman" panose="02020603050405020304" pitchFamily="18" charset="0"/>
              </a:rPr>
              <a:t>(</a:t>
            </a:r>
            <a:r>
              <a:rPr lang="sk-SK" sz="2400" b="1" dirty="0" err="1" smtClean="0">
                <a:latin typeface="Times New Roman" panose="02020603050405020304" pitchFamily="18" charset="0"/>
              </a:rPr>
              <a:t>Inteligence</a:t>
            </a:r>
            <a:r>
              <a:rPr lang="sk-SK" sz="2400" b="1" dirty="0" smtClean="0">
                <a:latin typeface="Times New Roman" panose="02020603050405020304" pitchFamily="18" charset="0"/>
              </a:rPr>
              <a:t>) </a:t>
            </a:r>
            <a:endParaRPr lang="sk-SK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7" name="Skupina 26"/>
          <p:cNvGrpSpPr/>
          <p:nvPr/>
        </p:nvGrpSpPr>
        <p:grpSpPr>
          <a:xfrm>
            <a:off x="4462985" y="3129272"/>
            <a:ext cx="3249706" cy="2063577"/>
            <a:chOff x="4471147" y="3129272"/>
            <a:chExt cx="3249706" cy="2063577"/>
          </a:xfrm>
        </p:grpSpPr>
        <p:cxnSp>
          <p:nvCxnSpPr>
            <p:cNvPr id="20" name="Rovná spojnica 19"/>
            <p:cNvCxnSpPr>
              <a:stCxn id="14" idx="0"/>
            </p:cNvCxnSpPr>
            <p:nvPr/>
          </p:nvCxnSpPr>
          <p:spPr>
            <a:xfrm flipV="1">
              <a:off x="6084793" y="3129272"/>
              <a:ext cx="6725" cy="20635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ovná spojnica 21"/>
            <p:cNvCxnSpPr>
              <a:stCxn id="7" idx="3"/>
              <a:endCxn id="8" idx="1"/>
            </p:cNvCxnSpPr>
            <p:nvPr/>
          </p:nvCxnSpPr>
          <p:spPr>
            <a:xfrm>
              <a:off x="4471147" y="3129273"/>
              <a:ext cx="324970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ovná spojnica 23"/>
            <p:cNvCxnSpPr>
              <a:stCxn id="17" idx="3"/>
              <a:endCxn id="18" idx="1"/>
            </p:cNvCxnSpPr>
            <p:nvPr/>
          </p:nvCxnSpPr>
          <p:spPr>
            <a:xfrm>
              <a:off x="5609664" y="4459233"/>
              <a:ext cx="86061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Šípka doprava so zárezom 5"/>
          <p:cNvSpPr/>
          <p:nvPr/>
        </p:nvSpPr>
        <p:spPr>
          <a:xfrm rot="5400000">
            <a:off x="2775416" y="3350975"/>
            <a:ext cx="378436" cy="917079"/>
          </a:xfrm>
          <a:prstGeom prst="notchedRightArrow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endParaRPr lang="sk-SK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Šípka doprava so zárezom 18"/>
          <p:cNvSpPr/>
          <p:nvPr/>
        </p:nvSpPr>
        <p:spPr>
          <a:xfrm rot="5400000">
            <a:off x="8966787" y="3343207"/>
            <a:ext cx="378436" cy="917079"/>
          </a:xfrm>
          <a:prstGeom prst="notchedRightArrow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endParaRPr lang="sk-SK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70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7" grpId="0" animBg="1"/>
      <p:bldP spid="8" grpId="0" animBg="1"/>
      <p:bldP spid="17" grpId="0" animBg="1"/>
      <p:bldP spid="18" grpId="0" animBg="1"/>
      <p:bldP spid="6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50093294"/>
              </p:ext>
            </p:extLst>
          </p:nvPr>
        </p:nvGraphicFramePr>
        <p:xfrm>
          <a:off x="660400" y="891116"/>
          <a:ext cx="109029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bdĺžnik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 Všeobecné ustanovenia o delostreleckom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prieskume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7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4172857" y="914400"/>
            <a:ext cx="3600000" cy="144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Delostrelecké pozorovateľne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(pozorovacie stanovištia)</a:t>
            </a:r>
            <a:endParaRPr lang="sk-SK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Skupina 8"/>
          <p:cNvGrpSpPr/>
          <p:nvPr/>
        </p:nvGrpSpPr>
        <p:grpSpPr>
          <a:xfrm>
            <a:off x="478973" y="914400"/>
            <a:ext cx="1807908" cy="1425449"/>
            <a:chOff x="9564914" y="1059543"/>
            <a:chExt cx="2090057" cy="1683657"/>
          </a:xfrm>
        </p:grpSpPr>
        <p:sp>
          <p:nvSpPr>
            <p:cNvPr id="5" name="Rovnoramenný trojuholník 4"/>
            <p:cNvSpPr/>
            <p:nvPr/>
          </p:nvSpPr>
          <p:spPr>
            <a:xfrm>
              <a:off x="9564914" y="1059543"/>
              <a:ext cx="2090057" cy="1683657"/>
            </a:xfrm>
            <a:prstGeom prst="triangle">
              <a:avLst/>
            </a:prstGeom>
            <a:solidFill>
              <a:srgbClr val="00B0F0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Ovál 5"/>
            <p:cNvSpPr/>
            <p:nvPr/>
          </p:nvSpPr>
          <p:spPr>
            <a:xfrm>
              <a:off x="10429942" y="1973941"/>
              <a:ext cx="360000" cy="3600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8" name="Rovná spojnica 7"/>
            <p:cNvCxnSpPr>
              <a:stCxn id="5" idx="2"/>
              <a:endCxn id="5" idx="5"/>
            </p:cNvCxnSpPr>
            <p:nvPr/>
          </p:nvCxnSpPr>
          <p:spPr>
            <a:xfrm flipV="1">
              <a:off x="9564914" y="1901372"/>
              <a:ext cx="1567543" cy="841828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5" name="Skupina 24"/>
          <p:cNvGrpSpPr/>
          <p:nvPr/>
        </p:nvGrpSpPr>
        <p:grpSpPr>
          <a:xfrm>
            <a:off x="8394527" y="892349"/>
            <a:ext cx="653258" cy="858837"/>
            <a:chOff x="6683714" y="3439886"/>
            <a:chExt cx="653258" cy="858837"/>
          </a:xfrm>
        </p:grpSpPr>
        <p:sp>
          <p:nvSpPr>
            <p:cNvPr id="14" name="Päťuholník 13"/>
            <p:cNvSpPr/>
            <p:nvPr/>
          </p:nvSpPr>
          <p:spPr>
            <a:xfrm rot="16200000">
              <a:off x="6662057" y="3468914"/>
              <a:ext cx="696686" cy="653143"/>
            </a:xfrm>
            <a:prstGeom prst="homePlate">
              <a:avLst/>
            </a:prstGeom>
            <a:solidFill>
              <a:srgbClr val="00B0F0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10" name="Skupina 9"/>
            <p:cNvGrpSpPr/>
            <p:nvPr/>
          </p:nvGrpSpPr>
          <p:grpSpPr>
            <a:xfrm>
              <a:off x="6794343" y="3649477"/>
              <a:ext cx="432000" cy="432000"/>
              <a:chOff x="9564914" y="1059543"/>
              <a:chExt cx="2090057" cy="1683658"/>
            </a:xfrm>
          </p:grpSpPr>
          <p:sp>
            <p:nvSpPr>
              <p:cNvPr id="11" name="Rovnoramenný trojuholník 10"/>
              <p:cNvSpPr/>
              <p:nvPr/>
            </p:nvSpPr>
            <p:spPr>
              <a:xfrm>
                <a:off x="9564914" y="1059543"/>
                <a:ext cx="2090057" cy="1683658"/>
              </a:xfrm>
              <a:prstGeom prst="triangle">
                <a:avLst/>
              </a:prstGeom>
              <a:solidFill>
                <a:srgbClr val="00B0F0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2" name="Ovál 11"/>
              <p:cNvSpPr/>
              <p:nvPr/>
            </p:nvSpPr>
            <p:spPr>
              <a:xfrm>
                <a:off x="10383858" y="1973941"/>
                <a:ext cx="435429" cy="350762"/>
              </a:xfrm>
              <a:prstGeom prst="ellipse">
                <a:avLst/>
              </a:prstGeom>
              <a:solidFill>
                <a:srgbClr val="0070C0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cxnSp>
            <p:nvCxnSpPr>
              <p:cNvPr id="13" name="Rovná spojnica 12"/>
              <p:cNvCxnSpPr>
                <a:stCxn id="11" idx="2"/>
                <a:endCxn id="11" idx="5"/>
              </p:cNvCxnSpPr>
              <p:nvPr/>
            </p:nvCxnSpPr>
            <p:spPr>
              <a:xfrm flipV="1">
                <a:off x="9564914" y="1901372"/>
                <a:ext cx="1567543" cy="841828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" name="Rovná spojnica 15"/>
            <p:cNvCxnSpPr/>
            <p:nvPr/>
          </p:nvCxnSpPr>
          <p:spPr>
            <a:xfrm flipV="1">
              <a:off x="6683714" y="3439886"/>
              <a:ext cx="0" cy="856343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Rovná spojnica 16"/>
            <p:cNvCxnSpPr/>
            <p:nvPr/>
          </p:nvCxnSpPr>
          <p:spPr>
            <a:xfrm flipV="1">
              <a:off x="7336972" y="3442380"/>
              <a:ext cx="0" cy="856343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Skupina 35"/>
          <p:cNvGrpSpPr/>
          <p:nvPr/>
        </p:nvGrpSpPr>
        <p:grpSpPr>
          <a:xfrm>
            <a:off x="9622971" y="952737"/>
            <a:ext cx="847050" cy="860015"/>
            <a:chOff x="5466529" y="3457163"/>
            <a:chExt cx="847050" cy="860015"/>
          </a:xfrm>
        </p:grpSpPr>
        <p:sp>
          <p:nvSpPr>
            <p:cNvPr id="26" name="Kosoštvorec 25"/>
            <p:cNvSpPr/>
            <p:nvPr/>
          </p:nvSpPr>
          <p:spPr>
            <a:xfrm>
              <a:off x="5472879" y="3460795"/>
              <a:ext cx="828000" cy="828000"/>
            </a:xfrm>
            <a:prstGeom prst="diamond">
              <a:avLst/>
            </a:prstGeom>
            <a:solidFill>
              <a:srgbClr val="00B0F0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21" name="Skupina 20"/>
            <p:cNvGrpSpPr/>
            <p:nvPr/>
          </p:nvGrpSpPr>
          <p:grpSpPr>
            <a:xfrm>
              <a:off x="5677068" y="3579485"/>
              <a:ext cx="432000" cy="432000"/>
              <a:chOff x="9564914" y="1059543"/>
              <a:chExt cx="2090057" cy="1683658"/>
            </a:xfrm>
          </p:grpSpPr>
          <p:sp>
            <p:nvSpPr>
              <p:cNvPr id="22" name="Rovnoramenný trojuholník 21"/>
              <p:cNvSpPr/>
              <p:nvPr/>
            </p:nvSpPr>
            <p:spPr>
              <a:xfrm>
                <a:off x="9564914" y="1059543"/>
                <a:ext cx="2090057" cy="1683658"/>
              </a:xfrm>
              <a:prstGeom prst="triangl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3" name="Ovál 22"/>
              <p:cNvSpPr/>
              <p:nvPr/>
            </p:nvSpPr>
            <p:spPr>
              <a:xfrm>
                <a:off x="10429936" y="1973941"/>
                <a:ext cx="435429" cy="350762"/>
              </a:xfrm>
              <a:prstGeom prst="ellipse">
                <a:avLst/>
              </a:prstGeom>
              <a:solidFill>
                <a:srgbClr val="0070C0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cxnSp>
            <p:nvCxnSpPr>
              <p:cNvPr id="24" name="Rovná spojnica 23"/>
              <p:cNvCxnSpPr>
                <a:stCxn id="22" idx="2"/>
                <a:endCxn id="22" idx="5"/>
              </p:cNvCxnSpPr>
              <p:nvPr/>
            </p:nvCxnSpPr>
            <p:spPr>
              <a:xfrm flipV="1">
                <a:off x="9564914" y="1901372"/>
                <a:ext cx="1567543" cy="841828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7" name="Rovná spojnica 26"/>
            <p:cNvCxnSpPr/>
            <p:nvPr/>
          </p:nvCxnSpPr>
          <p:spPr>
            <a:xfrm flipV="1">
              <a:off x="5466529" y="3457163"/>
              <a:ext cx="0" cy="856343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Rovná spojnica 27"/>
            <p:cNvCxnSpPr/>
            <p:nvPr/>
          </p:nvCxnSpPr>
          <p:spPr>
            <a:xfrm flipV="1">
              <a:off x="6313579" y="3460835"/>
              <a:ext cx="0" cy="856343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Skupina 53"/>
          <p:cNvGrpSpPr/>
          <p:nvPr/>
        </p:nvGrpSpPr>
        <p:grpSpPr>
          <a:xfrm>
            <a:off x="10933763" y="914400"/>
            <a:ext cx="995615" cy="834292"/>
            <a:chOff x="4164937" y="3579485"/>
            <a:chExt cx="434592" cy="432000"/>
          </a:xfrm>
          <a:solidFill>
            <a:srgbClr val="00B0F0"/>
          </a:solidFill>
        </p:grpSpPr>
        <p:grpSp>
          <p:nvGrpSpPr>
            <p:cNvPr id="32" name="Skupina 31"/>
            <p:cNvGrpSpPr/>
            <p:nvPr/>
          </p:nvGrpSpPr>
          <p:grpSpPr>
            <a:xfrm>
              <a:off x="4164937" y="3579485"/>
              <a:ext cx="432000" cy="432000"/>
              <a:chOff x="9564914" y="1059543"/>
              <a:chExt cx="2090057" cy="1683658"/>
            </a:xfrm>
            <a:grpFill/>
          </p:grpSpPr>
          <p:sp>
            <p:nvSpPr>
              <p:cNvPr id="33" name="Rovnoramenný trojuholník 32"/>
              <p:cNvSpPr/>
              <p:nvPr/>
            </p:nvSpPr>
            <p:spPr>
              <a:xfrm>
                <a:off x="9564914" y="1059543"/>
                <a:ext cx="2090057" cy="1683658"/>
              </a:xfrm>
              <a:prstGeom prst="triangle">
                <a:avLst/>
              </a:prstGeom>
              <a:grp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34" name="Ovál 33"/>
              <p:cNvSpPr/>
              <p:nvPr/>
            </p:nvSpPr>
            <p:spPr>
              <a:xfrm>
                <a:off x="10522857" y="2426724"/>
                <a:ext cx="174171" cy="140305"/>
              </a:xfrm>
              <a:prstGeom prst="ellipse">
                <a:avLst/>
              </a:prstGeom>
              <a:grp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41" name="Oblúk 40"/>
            <p:cNvSpPr/>
            <p:nvPr/>
          </p:nvSpPr>
          <p:spPr>
            <a:xfrm rot="8990784">
              <a:off x="4299445" y="3589821"/>
              <a:ext cx="300084" cy="303636"/>
            </a:xfrm>
            <a:prstGeom prst="arc">
              <a:avLst>
                <a:gd name="adj1" fmla="val 17539996"/>
                <a:gd name="adj2" fmla="val 273674"/>
              </a:avLst>
            </a:prstGeom>
            <a:grp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>
                <a:solidFill>
                  <a:schemeClr val="lt1"/>
                </a:solidFill>
              </a:endParaRPr>
            </a:p>
          </p:txBody>
        </p:sp>
        <p:grpSp>
          <p:nvGrpSpPr>
            <p:cNvPr id="53" name="Skupina 52"/>
            <p:cNvGrpSpPr/>
            <p:nvPr/>
          </p:nvGrpSpPr>
          <p:grpSpPr>
            <a:xfrm>
              <a:off x="4341280" y="3741639"/>
              <a:ext cx="95250" cy="120549"/>
              <a:chOff x="5305425" y="3439886"/>
              <a:chExt cx="95250" cy="120549"/>
            </a:xfrm>
            <a:grpFill/>
          </p:grpSpPr>
          <p:cxnSp>
            <p:nvCxnSpPr>
              <p:cNvPr id="46" name="Rovná spojnica 45"/>
              <p:cNvCxnSpPr/>
              <p:nvPr/>
            </p:nvCxnSpPr>
            <p:spPr>
              <a:xfrm flipV="1">
                <a:off x="5305425" y="3498056"/>
                <a:ext cx="19050" cy="62379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ovná spojnica 47"/>
              <p:cNvCxnSpPr/>
              <p:nvPr/>
            </p:nvCxnSpPr>
            <p:spPr>
              <a:xfrm>
                <a:off x="5319175" y="3498056"/>
                <a:ext cx="36000" cy="38100"/>
              </a:xfrm>
              <a:prstGeom prst="lin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Rovná spojovacia šípka 51"/>
              <p:cNvCxnSpPr/>
              <p:nvPr/>
            </p:nvCxnSpPr>
            <p:spPr>
              <a:xfrm flipV="1">
                <a:off x="5355175" y="3439886"/>
                <a:ext cx="45500" cy="96270"/>
              </a:xfrm>
              <a:prstGeom prst="straightConnector1">
                <a:avLst/>
              </a:prstGeom>
              <a:grpFill/>
              <a:ln>
                <a:solidFill>
                  <a:srgbClr val="0070C0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Skupina 62"/>
          <p:cNvGrpSpPr/>
          <p:nvPr/>
        </p:nvGrpSpPr>
        <p:grpSpPr>
          <a:xfrm>
            <a:off x="8369867" y="1849415"/>
            <a:ext cx="1355836" cy="980871"/>
            <a:chOff x="3476309" y="4143829"/>
            <a:chExt cx="1547502" cy="828221"/>
          </a:xfrm>
        </p:grpSpPr>
        <p:sp>
          <p:nvSpPr>
            <p:cNvPr id="55" name="Obdĺžnik 54"/>
            <p:cNvSpPr/>
            <p:nvPr/>
          </p:nvSpPr>
          <p:spPr>
            <a:xfrm>
              <a:off x="3476309" y="4143829"/>
              <a:ext cx="1547502" cy="828221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8" name="Lichobežník 57"/>
            <p:cNvSpPr/>
            <p:nvPr/>
          </p:nvSpPr>
          <p:spPr>
            <a:xfrm flipV="1">
              <a:off x="3841750" y="4399425"/>
              <a:ext cx="820053" cy="317027"/>
            </a:xfrm>
            <a:prstGeom prst="trapezoid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b="1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endParaRPr lang="sk-SK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Ovál 58"/>
            <p:cNvSpPr/>
            <p:nvPr/>
          </p:nvSpPr>
          <p:spPr>
            <a:xfrm>
              <a:off x="4199266" y="4798066"/>
              <a:ext cx="102723" cy="75994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61" name="Rovná spojnica 60"/>
            <p:cNvCxnSpPr>
              <a:stCxn id="58" idx="1"/>
              <a:endCxn id="55" idx="1"/>
            </p:cNvCxnSpPr>
            <p:nvPr/>
          </p:nvCxnSpPr>
          <p:spPr>
            <a:xfrm flipH="1">
              <a:off x="3476309" y="4557938"/>
              <a:ext cx="405069" cy="2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Rovná spojnica 61"/>
            <p:cNvCxnSpPr/>
            <p:nvPr/>
          </p:nvCxnSpPr>
          <p:spPr>
            <a:xfrm flipH="1">
              <a:off x="4603562" y="4562690"/>
              <a:ext cx="405069" cy="2"/>
            </a:xfrm>
            <a:prstGeom prst="lin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4" name="Obdĺžnik 63"/>
          <p:cNvSpPr/>
          <p:nvPr/>
        </p:nvSpPr>
        <p:spPr>
          <a:xfrm>
            <a:off x="881841" y="4652682"/>
            <a:ext cx="1644318" cy="83371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vozidlách</a:t>
            </a:r>
            <a:endParaRPr lang="sk-SK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bdĺžnik 64"/>
          <p:cNvSpPr/>
          <p:nvPr/>
        </p:nvSpPr>
        <p:spPr>
          <a:xfrm>
            <a:off x="881841" y="3685881"/>
            <a:ext cx="1644318" cy="8337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Mimo vozidiel</a:t>
            </a:r>
            <a:endParaRPr lang="sk-SK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Rovná spojovacia šípka 67"/>
          <p:cNvCxnSpPr>
            <a:stCxn id="4" idx="2"/>
          </p:cNvCxnSpPr>
          <p:nvPr/>
        </p:nvCxnSpPr>
        <p:spPr>
          <a:xfrm flipH="1">
            <a:off x="2526160" y="2354400"/>
            <a:ext cx="3446697" cy="1326572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Obdĺžnik 73"/>
          <p:cNvSpPr/>
          <p:nvPr/>
        </p:nvSpPr>
        <p:spPr>
          <a:xfrm>
            <a:off x="881841" y="5632930"/>
            <a:ext cx="1644318" cy="8337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Kombino</a:t>
            </a:r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-vane</a:t>
            </a:r>
            <a:endParaRPr lang="sk-SK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bdĺžnik 74"/>
          <p:cNvSpPr/>
          <p:nvPr/>
        </p:nvSpPr>
        <p:spPr>
          <a:xfrm>
            <a:off x="6532940" y="3025961"/>
            <a:ext cx="5400000" cy="54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– </a:t>
            </a:r>
            <a:r>
              <a:rPr lang="sk-SK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Úloha</a:t>
            </a:r>
            <a:endParaRPr lang="sk-SK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bdĺžnik 80"/>
          <p:cNvSpPr/>
          <p:nvPr/>
        </p:nvSpPr>
        <p:spPr>
          <a:xfrm>
            <a:off x="6038667" y="3025960"/>
            <a:ext cx="490711" cy="373047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algn="ctr"/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algn="ctr"/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sk-SK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2" name="Obdĺžnik 81"/>
          <p:cNvSpPr/>
          <p:nvPr/>
        </p:nvSpPr>
        <p:spPr>
          <a:xfrm>
            <a:off x="6529378" y="3657202"/>
            <a:ext cx="5400000" cy="54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– </a:t>
            </a:r>
            <a:r>
              <a:rPr lang="sk-SK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</a:t>
            </a:r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Nepriateľ</a:t>
            </a:r>
            <a:endParaRPr lang="sk-SK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bdĺžnik 82"/>
          <p:cNvSpPr/>
          <p:nvPr/>
        </p:nvSpPr>
        <p:spPr>
          <a:xfrm>
            <a:off x="6529378" y="4293673"/>
            <a:ext cx="5400000" cy="5400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sk-SK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Terrain</a:t>
            </a:r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sk-SK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Terén a Počasie</a:t>
            </a:r>
            <a:endParaRPr lang="sk-SK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bdĺžnik 84"/>
          <p:cNvSpPr/>
          <p:nvPr/>
        </p:nvSpPr>
        <p:spPr>
          <a:xfrm>
            <a:off x="6529378" y="4930144"/>
            <a:ext cx="5400000" cy="54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sk-SK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Troops</a:t>
            </a:r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sk-SK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Aviable</a:t>
            </a:r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Jednotky a dostupná podpora</a:t>
            </a:r>
            <a:endParaRPr lang="sk-SK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bdĺžnik 85"/>
          <p:cNvSpPr/>
          <p:nvPr/>
        </p:nvSpPr>
        <p:spPr>
          <a:xfrm>
            <a:off x="6529378" y="5579969"/>
            <a:ext cx="5400000" cy="540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sk-SK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Aviable</a:t>
            </a:r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Dostupný čas</a:t>
            </a:r>
            <a:endParaRPr lang="sk-SK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bdĺžnik 86"/>
          <p:cNvSpPr/>
          <p:nvPr/>
        </p:nvSpPr>
        <p:spPr>
          <a:xfrm>
            <a:off x="6529378" y="6216440"/>
            <a:ext cx="5400000" cy="540000"/>
          </a:xfrm>
          <a:prstGeom prst="rect">
            <a:avLst/>
          </a:prstGeom>
          <a:solidFill>
            <a:srgbClr val="CA525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– Civil </a:t>
            </a:r>
            <a:r>
              <a:rPr lang="sk-SK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</a:t>
            </a:r>
            <a:r>
              <a:rPr lang="sk-SK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Vplyv na civilné obyvateľstvo</a:t>
            </a:r>
            <a:endParaRPr lang="sk-SK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Rovná spojovacia šípka 87"/>
          <p:cNvCxnSpPr>
            <a:stCxn id="4" idx="2"/>
          </p:cNvCxnSpPr>
          <p:nvPr/>
        </p:nvCxnSpPr>
        <p:spPr>
          <a:xfrm>
            <a:off x="5972857" y="2354400"/>
            <a:ext cx="65810" cy="671560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Rovná spojovacia šípka 90"/>
          <p:cNvCxnSpPr>
            <a:stCxn id="4" idx="2"/>
          </p:cNvCxnSpPr>
          <p:nvPr/>
        </p:nvCxnSpPr>
        <p:spPr>
          <a:xfrm flipH="1">
            <a:off x="4703557" y="2354400"/>
            <a:ext cx="1269300" cy="1326572"/>
          </a:xfrm>
          <a:prstGeom prst="straightConnector1">
            <a:avLst/>
          </a:prstGeom>
          <a:solidFill>
            <a:schemeClr val="accent6"/>
          </a:solidFill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Obdĺžnik 93"/>
          <p:cNvSpPr/>
          <p:nvPr/>
        </p:nvSpPr>
        <p:spPr>
          <a:xfrm>
            <a:off x="3016870" y="3685881"/>
            <a:ext cx="1644318" cy="8337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Samostatné pozorovateľne</a:t>
            </a:r>
            <a:endParaRPr lang="sk-SK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bdĺžnik 95"/>
          <p:cNvSpPr/>
          <p:nvPr/>
        </p:nvSpPr>
        <p:spPr>
          <a:xfrm>
            <a:off x="2996788" y="4652682"/>
            <a:ext cx="1644318" cy="8337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Združené pozorovateľne</a:t>
            </a:r>
            <a:endParaRPr lang="sk-SK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Obdĺžnik 96"/>
          <p:cNvSpPr/>
          <p:nvPr/>
        </p:nvSpPr>
        <p:spPr>
          <a:xfrm>
            <a:off x="2983578" y="5703110"/>
            <a:ext cx="1050540" cy="65734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krátkou základňou</a:t>
            </a:r>
            <a:endParaRPr lang="sk-SK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bdĺžnik 97"/>
          <p:cNvSpPr/>
          <p:nvPr/>
        </p:nvSpPr>
        <p:spPr>
          <a:xfrm>
            <a:off x="4393880" y="5703109"/>
            <a:ext cx="1050540" cy="65734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širokou základňou</a:t>
            </a:r>
            <a:endParaRPr lang="sk-SK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bdĺžnik 55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 Všeobecné ustanovenia o delostreleckom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prieskume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0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74" grpId="0" animBg="1"/>
      <p:bldP spid="75" grpId="0" animBg="1"/>
      <p:bldP spid="81" grpId="0" animBg="1"/>
      <p:bldP spid="82" grpId="0" animBg="1"/>
      <p:bldP spid="83" grpId="0" animBg="1"/>
      <p:bldP spid="85" grpId="0" animBg="1"/>
      <p:bldP spid="86" grpId="0" animBg="1"/>
      <p:bldP spid="87" grpId="0" animBg="1"/>
      <p:bldP spid="94" grpId="0" animBg="1"/>
      <p:bldP spid="96" grpId="0" animBg="1"/>
      <p:bldP spid="97" grpId="0" animBg="1"/>
      <p:bldP spid="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0756"/>
          <a:stretch/>
        </p:blipFill>
        <p:spPr>
          <a:xfrm>
            <a:off x="5199529" y="782544"/>
            <a:ext cx="6862482" cy="6035115"/>
          </a:xfrm>
          <a:prstGeom prst="rect">
            <a:avLst/>
          </a:prstGeom>
        </p:spPr>
      </p:pic>
      <p:sp>
        <p:nvSpPr>
          <p:cNvPr id="57" name="Obdĺžnik 56"/>
          <p:cNvSpPr/>
          <p:nvPr/>
        </p:nvSpPr>
        <p:spPr>
          <a:xfrm>
            <a:off x="0" y="782544"/>
            <a:ext cx="4948518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Voľba a zaujatie pozorovateľne</a:t>
            </a:r>
          </a:p>
          <a:p>
            <a:pPr marL="93663" algn="ctr">
              <a:defRPr/>
            </a:pPr>
            <a:endParaRPr lang="sk-SK" sz="2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3663" algn="ctr">
              <a:defRPr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Podmienky:</a:t>
            </a:r>
          </a:p>
          <a:p>
            <a:pPr marL="363538" indent="-363538" algn="just">
              <a:buAutoNum type="arabicParenR"/>
              <a:defRPr/>
            </a:pPr>
            <a:r>
              <a:rPr lang="sk-SK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musí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zabezpečiť pozorovanie v celom pásme prieskumu</a:t>
            </a:r>
          </a:p>
          <a:p>
            <a:pPr marL="363538" indent="-363538" algn="just">
              <a:buAutoNum type="arabicParenR"/>
              <a:defRPr/>
            </a:pPr>
            <a:r>
              <a:rPr lang="sk-SK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musí 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zabezpečiť skryté zaujatie a rozmiestnenie na </a:t>
            </a:r>
            <a:r>
              <a:rPr lang="sk-SK" sz="2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poz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., ochranu pred odhalením</a:t>
            </a:r>
          </a:p>
          <a:p>
            <a:pPr algn="just">
              <a:defRPr/>
            </a:pPr>
            <a:endParaRPr lang="sk-SK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  <a:defRPr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pod horizontom na privrátenom svahu</a:t>
            </a:r>
          </a:p>
          <a:p>
            <a:pPr marL="285750" indent="-285750" algn="just">
              <a:buFontTx/>
              <a:buChar char="-"/>
              <a:defRPr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nie na vrcholoch výšin, výrazných terénnych predmetoch (</a:t>
            </a:r>
            <a:r>
              <a:rPr lang="sk-SK" sz="2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samost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budovy, </a:t>
            </a:r>
            <a:r>
              <a:rPr lang="sk-SK" sz="2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sk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stromov, okraje lesa, </a:t>
            </a:r>
            <a:r>
              <a:rPr lang="sk-SK" sz="2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trig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body, ...)</a:t>
            </a:r>
          </a:p>
          <a:p>
            <a:pPr marL="285750" indent="-285750" algn="just">
              <a:buFontTx/>
              <a:buChar char="-"/>
              <a:defRPr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vyššie ako pozorované objekty</a:t>
            </a:r>
          </a:p>
          <a:p>
            <a:pPr marL="285750" indent="-285750" algn="just">
              <a:buFontTx/>
              <a:buChar char="-"/>
              <a:defRPr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spoľahlivosť spojenia</a:t>
            </a:r>
            <a:endParaRPr lang="sk-SK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  <a:defRPr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poskytovanie 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 možnosť dlhodobého pobytu </a:t>
            </a:r>
            <a:endParaRPr lang="sk-SK" sz="2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  <a:defRPr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dobré 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maskovanie </a:t>
            </a:r>
            <a:endParaRPr lang="sk-SK" sz="2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  <a:defRPr/>
            </a:pP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ochrana </a:t>
            </a:r>
            <a:r>
              <a:rPr lang="sk-SK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pred strelami z </a:t>
            </a:r>
            <a:r>
              <a:rPr lang="sk-SK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RZ a granátov</a:t>
            </a:r>
            <a:endParaRPr lang="sk-SK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Voľný tvar 14"/>
          <p:cNvSpPr/>
          <p:nvPr/>
        </p:nvSpPr>
        <p:spPr>
          <a:xfrm>
            <a:off x="6884893" y="2528047"/>
            <a:ext cx="5177117" cy="4289612"/>
          </a:xfrm>
          <a:custGeom>
            <a:avLst/>
            <a:gdLst>
              <a:gd name="connsiteX0" fmla="*/ 13447 w 5109882"/>
              <a:gd name="connsiteY0" fmla="*/ 739588 h 4262718"/>
              <a:gd name="connsiteX1" fmla="*/ 0 w 5109882"/>
              <a:gd name="connsiteY1" fmla="*/ 4249271 h 4262718"/>
              <a:gd name="connsiteX2" fmla="*/ 5069541 w 5109882"/>
              <a:gd name="connsiteY2" fmla="*/ 4262718 h 4262718"/>
              <a:gd name="connsiteX3" fmla="*/ 5109882 w 5109882"/>
              <a:gd name="connsiteY3" fmla="*/ 0 h 4262718"/>
              <a:gd name="connsiteX4" fmla="*/ 13447 w 5109882"/>
              <a:gd name="connsiteY4" fmla="*/ 739588 h 426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9882" h="4262718">
                <a:moveTo>
                  <a:pt x="13447" y="739588"/>
                </a:moveTo>
                <a:cubicBezTo>
                  <a:pt x="8965" y="1909482"/>
                  <a:pt x="4482" y="3079377"/>
                  <a:pt x="0" y="4249271"/>
                </a:cubicBezTo>
                <a:lnTo>
                  <a:pt x="5069541" y="4262718"/>
                </a:lnTo>
                <a:lnTo>
                  <a:pt x="5109882" y="0"/>
                </a:lnTo>
                <a:lnTo>
                  <a:pt x="13447" y="739588"/>
                </a:lnTo>
                <a:close/>
              </a:path>
            </a:pathLst>
          </a:custGeom>
          <a:solidFill>
            <a:schemeClr val="accent2">
              <a:alpha val="25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60" name="Skupina 59"/>
          <p:cNvGrpSpPr/>
          <p:nvPr/>
        </p:nvGrpSpPr>
        <p:grpSpPr>
          <a:xfrm>
            <a:off x="7753931" y="1971873"/>
            <a:ext cx="252000" cy="252000"/>
            <a:chOff x="9564914" y="1059543"/>
            <a:chExt cx="2090057" cy="1683657"/>
          </a:xfrm>
          <a:solidFill>
            <a:srgbClr val="00B0F0"/>
          </a:solidFill>
        </p:grpSpPr>
        <p:sp>
          <p:nvSpPr>
            <p:cNvPr id="66" name="Rovnoramenný trojuholník 65"/>
            <p:cNvSpPr/>
            <p:nvPr/>
          </p:nvSpPr>
          <p:spPr>
            <a:xfrm>
              <a:off x="9564914" y="1059543"/>
              <a:ext cx="2090057" cy="1683657"/>
            </a:xfrm>
            <a:prstGeom prst="triangl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7" name="Ovál 66"/>
            <p:cNvSpPr/>
            <p:nvPr/>
          </p:nvSpPr>
          <p:spPr>
            <a:xfrm>
              <a:off x="10429942" y="1973941"/>
              <a:ext cx="360000" cy="360000"/>
            </a:xfrm>
            <a:prstGeom prst="ellips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69" name="Rovná spojnica 68"/>
            <p:cNvCxnSpPr>
              <a:stCxn id="66" idx="2"/>
              <a:endCxn id="66" idx="5"/>
            </p:cNvCxnSpPr>
            <p:nvPr/>
          </p:nvCxnSpPr>
          <p:spPr>
            <a:xfrm flipV="1">
              <a:off x="9564914" y="1901372"/>
              <a:ext cx="1567543" cy="841828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Voľný tvar 17"/>
          <p:cNvSpPr/>
          <p:nvPr/>
        </p:nvSpPr>
        <p:spPr>
          <a:xfrm>
            <a:off x="5402580" y="2202180"/>
            <a:ext cx="2362200" cy="2316480"/>
          </a:xfrm>
          <a:custGeom>
            <a:avLst/>
            <a:gdLst>
              <a:gd name="connsiteX0" fmla="*/ 2362200 w 2362200"/>
              <a:gd name="connsiteY0" fmla="*/ 0 h 2316480"/>
              <a:gd name="connsiteX1" fmla="*/ 1455420 w 2362200"/>
              <a:gd name="connsiteY1" fmla="*/ 594360 h 2316480"/>
              <a:gd name="connsiteX2" fmla="*/ 2133600 w 2362200"/>
              <a:gd name="connsiteY2" fmla="*/ 434340 h 2316480"/>
              <a:gd name="connsiteX3" fmla="*/ 0 w 2362200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2200" h="2316480">
                <a:moveTo>
                  <a:pt x="2362200" y="0"/>
                </a:moveTo>
                <a:lnTo>
                  <a:pt x="1455420" y="594360"/>
                </a:lnTo>
                <a:lnTo>
                  <a:pt x="2133600" y="434340"/>
                </a:lnTo>
                <a:lnTo>
                  <a:pt x="0" y="2316480"/>
                </a:ln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Voľný tvar 19"/>
          <p:cNvSpPr/>
          <p:nvPr/>
        </p:nvSpPr>
        <p:spPr>
          <a:xfrm flipV="1">
            <a:off x="7991475" y="2171699"/>
            <a:ext cx="4070535" cy="356347"/>
          </a:xfrm>
          <a:custGeom>
            <a:avLst/>
            <a:gdLst>
              <a:gd name="connsiteX0" fmla="*/ 0 w 3819525"/>
              <a:gd name="connsiteY0" fmla="*/ 838200 h 838200"/>
              <a:gd name="connsiteX1" fmla="*/ 1390650 w 3819525"/>
              <a:gd name="connsiteY1" fmla="*/ 552450 h 838200"/>
              <a:gd name="connsiteX2" fmla="*/ 695325 w 3819525"/>
              <a:gd name="connsiteY2" fmla="*/ 581025 h 838200"/>
              <a:gd name="connsiteX3" fmla="*/ 3819525 w 3819525"/>
              <a:gd name="connsiteY3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9525" h="838200">
                <a:moveTo>
                  <a:pt x="0" y="838200"/>
                </a:moveTo>
                <a:lnTo>
                  <a:pt x="1390650" y="552450"/>
                </a:lnTo>
                <a:lnTo>
                  <a:pt x="695325" y="581025"/>
                </a:lnTo>
                <a:lnTo>
                  <a:pt x="3819525" y="0"/>
                </a:ln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algn="ctr">
              <a:defRPr/>
            </a:pP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sk-SK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 Všeobecné ustanovenia o delostreleckom </a:t>
            </a:r>
            <a:r>
              <a:rPr lang="sk-SK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prieskume</a:t>
            </a:r>
            <a:endParaRPr lang="sk-SK" sz="3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</p:bld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26527</TotalTime>
  <Words>2148</Words>
  <Application>Microsoft Office PowerPoint</Application>
  <PresentationFormat>Širokouhlá</PresentationFormat>
  <Paragraphs>604</Paragraphs>
  <Slides>32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Mušinka, Miroslav</dc:creator>
  <cp:lastModifiedBy>Mušinka, Miroslav</cp:lastModifiedBy>
  <cp:revision>546</cp:revision>
  <cp:lastPrinted>2018-08-28T12:22:27Z</cp:lastPrinted>
  <dcterms:created xsi:type="dcterms:W3CDTF">2018-07-13T07:36:18Z</dcterms:created>
  <dcterms:modified xsi:type="dcterms:W3CDTF">2019-03-08T10:24:27Z</dcterms:modified>
</cp:coreProperties>
</file>