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322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28" r:id="rId14"/>
    <p:sldId id="324" r:id="rId15"/>
    <p:sldId id="323" r:id="rId16"/>
    <p:sldId id="325" r:id="rId17"/>
    <p:sldId id="326" r:id="rId18"/>
    <p:sldId id="327" r:id="rId19"/>
    <p:sldId id="338" r:id="rId20"/>
    <p:sldId id="285" r:id="rId21"/>
  </p:sldIdLst>
  <p:sldSz cx="12192000" cy="6858000"/>
  <p:notesSz cx="6781800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7C"/>
    <a:srgbClr val="F5F5F5"/>
    <a:srgbClr val="ECECE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4" autoAdjust="0"/>
  </p:normalViewPr>
  <p:slideViewPr>
    <p:cSldViewPr snapToGrid="0">
      <p:cViewPr>
        <p:scale>
          <a:sx n="66" d="100"/>
          <a:sy n="66" d="100"/>
        </p:scale>
        <p:origin x="25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4175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E15C-BA50-4C9E-AED1-82FFCE43A0A1}" type="datetimeFigureOut">
              <a:rPr lang="sk-SK" smtClean="0"/>
              <a:t>13. 12. 2018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4175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66B0-241B-4D2F-96ED-D701A22239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53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F959-1734-4AF6-BFDE-397A184C1A5E}" type="datetimeFigureOut">
              <a:rPr lang="sk-SK" smtClean="0"/>
              <a:t>13. 12. 2018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4143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78180" y="4777194"/>
            <a:ext cx="54254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41451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61E58-84D9-4261-9CD8-814600E0EE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6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6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altLang="sk-SK" sz="1400" b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243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03F-24A2-49C2-AF3C-CF9699A035BB}" type="datetimeFigureOut">
              <a:rPr lang="sk-SK" smtClean="0"/>
              <a:t>13. 12. 2018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E711-7637-4C15-9405-25AB3E5EA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6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9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77ED3-C439-4FAB-9D25-F91C2BAB472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5114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Ã½sledok vyhÄ¾adÃ¡vania obrÃ¡zkov pre dopyt digital camouflage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-2" y="6662057"/>
            <a:ext cx="2743200" cy="19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B1503F-24A2-49C2-AF3C-CF9699A035BB}" type="datetimeFigureOut">
              <a:rPr lang="sk-SK" smtClean="0"/>
              <a:pPr/>
              <a:t>13. 12. 2018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599" y="6662057"/>
            <a:ext cx="4114800" cy="19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sk-SK" smtClean="0"/>
              <a:t>Delostrelecké jednotky a zásady ich použitia</a:t>
            </a:r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9448800" y="6662057"/>
            <a:ext cx="2743200" cy="195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6DE711-7637-4C15-9405-25AB3E5EABFF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7" name="Picture 5" descr="KBO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000" y="0"/>
            <a:ext cx="7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273" cy="720000"/>
          </a:xfrm>
          <a:prstGeom prst="rect">
            <a:avLst/>
          </a:prstGeom>
        </p:spPr>
      </p:pic>
      <p:cxnSp>
        <p:nvCxnSpPr>
          <p:cNvPr id="160" name="Rovná spojnica 159"/>
          <p:cNvCxnSpPr/>
          <p:nvPr userDrawn="1"/>
        </p:nvCxnSpPr>
        <p:spPr>
          <a:xfrm>
            <a:off x="0" y="7200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0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TAKTIKA DELOSTRELECTVA</a:t>
            </a:r>
            <a:endParaRPr lang="sk-SK" sz="3200" b="1" dirty="0"/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4318"/>
              </p:ext>
            </p:extLst>
          </p:nvPr>
        </p:nvGraphicFramePr>
        <p:xfrm>
          <a:off x="350739" y="839774"/>
          <a:ext cx="11490521" cy="440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25">
                  <a:extLst>
                    <a:ext uri="{9D8B030D-6E8A-4147-A177-3AD203B41FA5}">
                      <a16:colId xmlns:a16="http://schemas.microsoft.com/office/drawing/2014/main" val="2228074859"/>
                    </a:ext>
                  </a:extLst>
                </a:gridCol>
                <a:gridCol w="8680863">
                  <a:extLst>
                    <a:ext uri="{9D8B030D-6E8A-4147-A177-3AD203B41FA5}">
                      <a16:colId xmlns:a16="http://schemas.microsoft.com/office/drawing/2014/main" val="2242149206"/>
                    </a:ext>
                  </a:extLst>
                </a:gridCol>
                <a:gridCol w="1110533">
                  <a:extLst>
                    <a:ext uri="{9D8B030D-6E8A-4147-A177-3AD203B41FA5}">
                      <a16:colId xmlns:a16="http://schemas.microsoft.com/office/drawing/2014/main" val="2706720857"/>
                    </a:ext>
                  </a:extLst>
                </a:gridCol>
              </a:tblGrid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4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Téma</a:t>
                      </a:r>
                      <a:endParaRPr lang="sk-SK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 </a:t>
                      </a:r>
                      <a:r>
                        <a:rPr lang="sk-SK" sz="24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7: Činnosť v Priestore</a:t>
                      </a:r>
                      <a:r>
                        <a:rPr lang="sk-SK" sz="2400" b="1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Bojového Rozmiestnenia</a:t>
                      </a:r>
                      <a:endParaRPr lang="sk-SK" sz="2400" b="1" dirty="0" smtClean="0">
                        <a:latin typeface="Times New Roman" panose="02020603050405020304" pitchFamily="18" charset="0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8907"/>
                  </a:ext>
                </a:extLst>
              </a:tr>
              <a:tr h="3749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Učebné </a:t>
                      </a: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ciele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Objasniť zásady činnosti v PBR</a:t>
                      </a:r>
                      <a:endParaRPr lang="sk-SK" altLang="sk-SK" sz="2000" b="0" dirty="0">
                        <a:latin typeface="Times New Roman" panose="02020603050405020304" pitchFamily="18" charset="0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1208"/>
                  </a:ext>
                </a:extLst>
              </a:tr>
              <a:tr h="506398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Učebné úlohy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Úvod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36781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indent="0" eaLnBrk="1" hangingPunct="1">
                        <a:spcBef>
                          <a:spcPct val="50000"/>
                        </a:spcBef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1) Činnosť vo vyčkávacom postavení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9596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2) Činnosť v technickom postavení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87187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3) Činnosť v palebnom postavení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83951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4) Manéver v PBR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931697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Záver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718461"/>
                  </a:ext>
                </a:extLst>
              </a:tr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Metóda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Prednáška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54804"/>
                  </a:ext>
                </a:extLst>
              </a:tr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Čas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x 45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5829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8657112" y="6116647"/>
            <a:ext cx="3534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sk-SK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mjr. Ing. Miroslav Mušinka</a:t>
            </a:r>
          </a:p>
          <a:p>
            <a:pPr algn="ctr"/>
            <a:r>
              <a:rPr lang="sk-SK" alt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Katedra bezpečnosti a obrany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5866243"/>
            <a:ext cx="4787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Motto:</a:t>
            </a:r>
            <a:endParaRPr lang="sk-SK" altLang="sk-SK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sk-SK" alt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Nejestvuje ani dobrá vojna, ani zlý mier</a:t>
            </a:r>
            <a:r>
              <a:rPr lang="sk-SK" alt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endParaRPr lang="sk-SK" alt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sk-SK" sz="20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Benjamin</a:t>
            </a:r>
            <a:r>
              <a:rPr lang="sk-SK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Franklin</a:t>
            </a:r>
            <a:endParaRPr lang="sk-SK" altLang="sk-SK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MUNIČNÉ DRUŽSTVO: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družstva (vodič)			rotný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(3x) 				slobodník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Obsluha					vojak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5617873" y="1435195"/>
            <a:ext cx="956253" cy="736881"/>
            <a:chOff x="1532743" y="5981194"/>
            <a:chExt cx="956253" cy="736881"/>
          </a:xfrm>
        </p:grpSpPr>
        <p:grpSp>
          <p:nvGrpSpPr>
            <p:cNvPr id="16" name="Skupina 15"/>
            <p:cNvGrpSpPr/>
            <p:nvPr/>
          </p:nvGrpSpPr>
          <p:grpSpPr>
            <a:xfrm>
              <a:off x="1532743" y="5981194"/>
              <a:ext cx="956253" cy="736881"/>
              <a:chOff x="2423886" y="3375811"/>
              <a:chExt cx="1350000" cy="856647"/>
            </a:xfrm>
          </p:grpSpPr>
          <p:sp>
            <p:nvSpPr>
              <p:cNvPr id="22" name="Obdĺžnik 21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ál 22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4" name="Ovál 23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7" name="Skupina 16"/>
            <p:cNvGrpSpPr/>
            <p:nvPr/>
          </p:nvGrpSpPr>
          <p:grpSpPr>
            <a:xfrm>
              <a:off x="1758081" y="6222659"/>
              <a:ext cx="464622" cy="371494"/>
              <a:chOff x="2718175" y="3398577"/>
              <a:chExt cx="159207" cy="111413"/>
            </a:xfrm>
          </p:grpSpPr>
          <p:sp>
            <p:nvSpPr>
              <p:cNvPr id="18" name="Ovál 17"/>
              <p:cNvSpPr/>
              <p:nvPr/>
            </p:nvSpPr>
            <p:spPr>
              <a:xfrm>
                <a:off x="2773778" y="3441584"/>
                <a:ext cx="48000" cy="388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19" name="Skupina 18"/>
              <p:cNvGrpSpPr/>
              <p:nvPr/>
            </p:nvGrpSpPr>
            <p:grpSpPr>
              <a:xfrm>
                <a:off x="2718175" y="3398577"/>
                <a:ext cx="159207" cy="111413"/>
                <a:chOff x="2901558" y="3921363"/>
                <a:chExt cx="242117" cy="257796"/>
              </a:xfrm>
            </p:grpSpPr>
            <p:cxnSp>
              <p:nvCxnSpPr>
                <p:cNvPr id="20" name="Rovná spojnica 19"/>
                <p:cNvCxnSpPr/>
                <p:nvPr/>
              </p:nvCxnSpPr>
              <p:spPr>
                <a:xfrm>
                  <a:off x="2901558" y="4179159"/>
                  <a:ext cx="24211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" name="Vývojový diagram: zdržanie 20"/>
                <p:cNvSpPr/>
                <p:nvPr/>
              </p:nvSpPr>
              <p:spPr>
                <a:xfrm rot="16200000">
                  <a:off x="2896498" y="3973831"/>
                  <a:ext cx="257796" cy="15286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82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PALEBNÁ ČATA (2x):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čaty				poručík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poddôstojník 			rotmajster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Skupina 14"/>
          <p:cNvGrpSpPr/>
          <p:nvPr/>
        </p:nvGrpSpPr>
        <p:grpSpPr>
          <a:xfrm>
            <a:off x="5280399" y="1375312"/>
            <a:ext cx="1350000" cy="856647"/>
            <a:chOff x="4990114" y="3166261"/>
            <a:chExt cx="1350000" cy="856647"/>
          </a:xfrm>
        </p:grpSpPr>
        <p:grpSp>
          <p:nvGrpSpPr>
            <p:cNvPr id="25" name="Skupina 24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28" name="Obdĺžnik 27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9" name="Ovál 28"/>
              <p:cNvSpPr/>
              <p:nvPr/>
            </p:nvSpPr>
            <p:spPr>
              <a:xfrm>
                <a:off x="2914803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0" name="Ovál 29"/>
              <p:cNvSpPr/>
              <p:nvPr/>
            </p:nvSpPr>
            <p:spPr>
              <a:xfrm>
                <a:off x="3052057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1" name="Ovál 30"/>
              <p:cNvSpPr/>
              <p:nvPr/>
            </p:nvSpPr>
            <p:spPr>
              <a:xfrm>
                <a:off x="3189311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6" name="Ovál 25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Ovál 26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9262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PALEBNÉ DRUŽSTVO (2x):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palebného družstva (2x)		rotný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palebného systému (2x)		čatár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špeciálneho vozidla (4x)		</a:t>
            </a:r>
            <a:r>
              <a:rPr lang="sk-SK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desiatník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Obsluha (nabíjač 4x)			vojak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Obsluha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(časovač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4x)			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vojak</a:t>
            </a:r>
          </a:p>
          <a:p>
            <a:pPr marL="457200" indent="-457200">
              <a:buFont typeface="+mj-lt"/>
              <a:buAutoNum type="arabicPeriod"/>
            </a:pP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5605173" y="1435195"/>
            <a:ext cx="956253" cy="736881"/>
            <a:chOff x="4990114" y="3166261"/>
            <a:chExt cx="1350000" cy="856647"/>
          </a:xfrm>
        </p:grpSpPr>
        <p:grpSp>
          <p:nvGrpSpPr>
            <p:cNvPr id="14" name="Skupina 13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18" name="Obdĺžnik 17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9" name="Ovál 18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0" name="Ovál 19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6" name="Ovál 15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Ovál 16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4387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3810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b="1"/>
          </a:p>
        </p:txBody>
      </p:sp>
      <p:pic>
        <p:nvPicPr>
          <p:cNvPr id="3080" name="Picture 19" descr="Rozmiestne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1935164"/>
            <a:ext cx="579596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20"/>
          <p:cNvSpPr txBox="1">
            <a:spLocks noChangeArrowheads="1"/>
          </p:cNvSpPr>
          <p:nvPr/>
        </p:nvSpPr>
        <p:spPr bwMode="auto">
          <a:xfrm>
            <a:off x="303666" y="798304"/>
            <a:ext cx="1628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Zaujatie</a:t>
            </a:r>
            <a:endParaRPr lang="sk-SK" alt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Činnosť vo vyčkávacom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postavení</a:t>
            </a:r>
          </a:p>
        </p:txBody>
      </p:sp>
    </p:spTree>
    <p:extLst>
      <p:ext uri="{BB962C8B-B14F-4D97-AF65-F5344CB8AC3E}">
        <p14:creationId xmlns:p14="http://schemas.microsoft.com/office/powerpoint/2010/main" val="42621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08213" y="1268414"/>
            <a:ext cx="7632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b="1"/>
              <a:t>	</a:t>
            </a:r>
            <a:endParaRPr lang="sk-SK" altLang="sk-SK" b="1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10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b="1"/>
          </a:p>
        </p:txBody>
      </p:sp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232455" y="800675"/>
            <a:ext cx="5038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Činnosť </a:t>
            </a: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začatia paľby - MRPB</a:t>
            </a:r>
          </a:p>
        </p:txBody>
      </p:sp>
      <p:pic>
        <p:nvPicPr>
          <p:cNvPr id="5129" name="Picture 14" descr="MRP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4" y="1262340"/>
            <a:ext cx="609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5" descr="vp modul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0" y="4617031"/>
            <a:ext cx="3356429" cy="22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6" descr="vp modular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23132"/>
            <a:ext cx="3810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dĺžnik 1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Činnosť vo vyčkávacom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postavení</a:t>
            </a:r>
          </a:p>
        </p:txBody>
      </p:sp>
      <p:grpSp>
        <p:nvGrpSpPr>
          <p:cNvPr id="14" name="Skupina 13"/>
          <p:cNvGrpSpPr/>
          <p:nvPr/>
        </p:nvGrpSpPr>
        <p:grpSpPr>
          <a:xfrm>
            <a:off x="741135" y="2317220"/>
            <a:ext cx="1364343" cy="856647"/>
            <a:chOff x="2423886" y="3375811"/>
            <a:chExt cx="1364343" cy="856647"/>
          </a:xfrm>
        </p:grpSpPr>
        <p:sp>
          <p:nvSpPr>
            <p:cNvPr id="15" name="Obdĺžnik 14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6" name="Rovná spojnica 15"/>
            <p:cNvCxnSpPr/>
            <p:nvPr/>
          </p:nvCxnSpPr>
          <p:spPr>
            <a:xfrm>
              <a:off x="2423886" y="3701143"/>
              <a:ext cx="1364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Ovál 16"/>
            <p:cNvSpPr/>
            <p:nvPr/>
          </p:nvSpPr>
          <p:spPr>
            <a:xfrm>
              <a:off x="2914803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Ovál 17"/>
            <p:cNvSpPr/>
            <p:nvPr/>
          </p:nvSpPr>
          <p:spPr>
            <a:xfrm>
              <a:off x="3052057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Ovál 18"/>
            <p:cNvSpPr/>
            <p:nvPr/>
          </p:nvSpPr>
          <p:spPr>
            <a:xfrm>
              <a:off x="3189311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741135" y="3407151"/>
            <a:ext cx="956680" cy="736881"/>
            <a:chOff x="1540531" y="4378298"/>
            <a:chExt cx="956680" cy="736881"/>
          </a:xfrm>
        </p:grpSpPr>
        <p:grpSp>
          <p:nvGrpSpPr>
            <p:cNvPr id="21" name="Skupina 20"/>
            <p:cNvGrpSpPr/>
            <p:nvPr/>
          </p:nvGrpSpPr>
          <p:grpSpPr>
            <a:xfrm>
              <a:off x="1540958" y="4378298"/>
              <a:ext cx="956253" cy="736881"/>
              <a:chOff x="2423886" y="3375811"/>
              <a:chExt cx="1350000" cy="856647"/>
            </a:xfrm>
          </p:grpSpPr>
          <p:sp>
            <p:nvSpPr>
              <p:cNvPr id="23" name="Obdĺžnik 22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4" name="Ovál 23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5" name="Ovál 24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cxnSp>
          <p:nvCxnSpPr>
            <p:cNvPr id="22" name="Rovná spojnica 21"/>
            <p:cNvCxnSpPr/>
            <p:nvPr/>
          </p:nvCxnSpPr>
          <p:spPr>
            <a:xfrm>
              <a:off x="1540531" y="4644411"/>
              <a:ext cx="956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Skupina 25"/>
          <p:cNvGrpSpPr/>
          <p:nvPr/>
        </p:nvGrpSpPr>
        <p:grpSpPr>
          <a:xfrm>
            <a:off x="703369" y="4292602"/>
            <a:ext cx="956253" cy="736881"/>
            <a:chOff x="2423886" y="3375811"/>
            <a:chExt cx="1350000" cy="856647"/>
          </a:xfrm>
        </p:grpSpPr>
        <p:sp>
          <p:nvSpPr>
            <p:cNvPr id="27" name="Obdĺžnik 26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</a:t>
              </a:r>
              <a:endPara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ál 27"/>
            <p:cNvSpPr/>
            <p:nvPr/>
          </p:nvSpPr>
          <p:spPr>
            <a:xfrm>
              <a:off x="2990968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vál 28"/>
            <p:cNvSpPr/>
            <p:nvPr/>
          </p:nvSpPr>
          <p:spPr>
            <a:xfrm>
              <a:off x="3124555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605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08213" y="1268414"/>
            <a:ext cx="7632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b="1"/>
              <a:t>	</a:t>
            </a:r>
            <a:endParaRPr lang="sk-SK" altLang="sk-SK" b="1">
              <a:latin typeface="Times New Roman" panose="02020603050405020304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10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b="1"/>
          </a:p>
        </p:txBody>
      </p:sp>
      <p:pic>
        <p:nvPicPr>
          <p:cNvPr id="4104" name="Picture 8" descr="Zuzana maskova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119437"/>
            <a:ext cx="47371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 descr="maskovan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765176"/>
            <a:ext cx="41402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 descr="Žen budova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594100"/>
            <a:ext cx="43561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81870" y="928341"/>
            <a:ext cx="4741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Činnosť do začatia paľby - VP čiat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2696339" y="1390006"/>
            <a:ext cx="1350000" cy="856647"/>
            <a:chOff x="4990114" y="3166261"/>
            <a:chExt cx="1350000" cy="856647"/>
          </a:xfrm>
        </p:grpSpPr>
        <p:grpSp>
          <p:nvGrpSpPr>
            <p:cNvPr id="17" name="Skupina 16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20" name="Obdĺžnik 19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" name="Ovál 20"/>
              <p:cNvSpPr/>
              <p:nvPr/>
            </p:nvSpPr>
            <p:spPr>
              <a:xfrm>
                <a:off x="2914803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2" name="Ovál 21"/>
              <p:cNvSpPr/>
              <p:nvPr/>
            </p:nvSpPr>
            <p:spPr>
              <a:xfrm>
                <a:off x="3052057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3" name="Ovál 22"/>
              <p:cNvSpPr/>
              <p:nvPr/>
            </p:nvSpPr>
            <p:spPr>
              <a:xfrm>
                <a:off x="3189311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8" name="Ovál 17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Ovál 18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4306175" y="2276988"/>
            <a:ext cx="956253" cy="736881"/>
            <a:chOff x="4990114" y="3166261"/>
            <a:chExt cx="1350000" cy="856647"/>
          </a:xfrm>
        </p:grpSpPr>
        <p:grpSp>
          <p:nvGrpSpPr>
            <p:cNvPr id="25" name="Skupina 24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28" name="Obdĺžnik 27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9" name="Ovál 28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0" name="Ovál 29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6" name="Ovál 25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Ovál 26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1551213" y="2246653"/>
            <a:ext cx="956253" cy="736881"/>
            <a:chOff x="4990114" y="3166261"/>
            <a:chExt cx="1350000" cy="856647"/>
          </a:xfrm>
        </p:grpSpPr>
        <p:grpSp>
          <p:nvGrpSpPr>
            <p:cNvPr id="32" name="Skupina 31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35" name="Obdĺžnik 34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6" name="Ovál 35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7" name="Ovál 36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33" name="Ovál 32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4" name="Ovál 33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8" name="Obdĺžnik 37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Činnosť vo vyčkávacom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postavení</a:t>
            </a:r>
          </a:p>
        </p:txBody>
      </p:sp>
    </p:spTree>
    <p:extLst>
      <p:ext uri="{BB962C8B-B14F-4D97-AF65-F5344CB8AC3E}">
        <p14:creationId xmlns:p14="http://schemas.microsoft.com/office/powerpoint/2010/main" val="14643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08213" y="1268414"/>
            <a:ext cx="7632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b="1"/>
              <a:t>	</a:t>
            </a:r>
            <a:endParaRPr lang="sk-SK" altLang="sk-SK" b="1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10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b="1"/>
          </a:p>
        </p:txBody>
      </p:sp>
      <p:pic>
        <p:nvPicPr>
          <p:cNvPr id="6152" name="Picture 8" descr="doplň munície zuza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5176"/>
            <a:ext cx="4427538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munič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4" y="3455988"/>
            <a:ext cx="4535487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1" descr="modular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4" y="3616325"/>
            <a:ext cx="485933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2" descr="tp modula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692151"/>
            <a:ext cx="4211637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dĺžnik 1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0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Činnosť v technickom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postavení</a:t>
            </a:r>
          </a:p>
        </p:txBody>
      </p:sp>
      <p:grpSp>
        <p:nvGrpSpPr>
          <p:cNvPr id="14" name="Skupina 13"/>
          <p:cNvGrpSpPr/>
          <p:nvPr/>
        </p:nvGrpSpPr>
        <p:grpSpPr>
          <a:xfrm>
            <a:off x="213951" y="995228"/>
            <a:ext cx="956253" cy="736881"/>
            <a:chOff x="1532743" y="5981194"/>
            <a:chExt cx="956253" cy="736881"/>
          </a:xfrm>
        </p:grpSpPr>
        <p:grpSp>
          <p:nvGrpSpPr>
            <p:cNvPr id="15" name="Skupina 14"/>
            <p:cNvGrpSpPr/>
            <p:nvPr/>
          </p:nvGrpSpPr>
          <p:grpSpPr>
            <a:xfrm>
              <a:off x="1532743" y="5981194"/>
              <a:ext cx="956253" cy="736881"/>
              <a:chOff x="2423886" y="3375811"/>
              <a:chExt cx="1350000" cy="856647"/>
            </a:xfrm>
          </p:grpSpPr>
          <p:sp>
            <p:nvSpPr>
              <p:cNvPr id="21" name="Obdĺžnik 20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ál 21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3" name="Ovál 22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6" name="Skupina 15"/>
            <p:cNvGrpSpPr/>
            <p:nvPr/>
          </p:nvGrpSpPr>
          <p:grpSpPr>
            <a:xfrm>
              <a:off x="1758081" y="6222659"/>
              <a:ext cx="464622" cy="371494"/>
              <a:chOff x="2718175" y="3398577"/>
              <a:chExt cx="159207" cy="111413"/>
            </a:xfrm>
          </p:grpSpPr>
          <p:sp>
            <p:nvSpPr>
              <p:cNvPr id="17" name="Ovál 16"/>
              <p:cNvSpPr/>
              <p:nvPr/>
            </p:nvSpPr>
            <p:spPr>
              <a:xfrm>
                <a:off x="2773778" y="3441584"/>
                <a:ext cx="48000" cy="388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18" name="Skupina 17"/>
              <p:cNvGrpSpPr/>
              <p:nvPr/>
            </p:nvGrpSpPr>
            <p:grpSpPr>
              <a:xfrm>
                <a:off x="2718175" y="3398577"/>
                <a:ext cx="159207" cy="111413"/>
                <a:chOff x="2901558" y="3921363"/>
                <a:chExt cx="242117" cy="257796"/>
              </a:xfrm>
            </p:grpSpPr>
            <p:cxnSp>
              <p:nvCxnSpPr>
                <p:cNvPr id="19" name="Rovná spojnica 18"/>
                <p:cNvCxnSpPr/>
                <p:nvPr/>
              </p:nvCxnSpPr>
              <p:spPr>
                <a:xfrm>
                  <a:off x="2901558" y="4179159"/>
                  <a:ext cx="24211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" name="Vývojový diagram: zdržanie 19"/>
                <p:cNvSpPr/>
                <p:nvPr/>
              </p:nvSpPr>
              <p:spPr>
                <a:xfrm rot="16200000">
                  <a:off x="2896498" y="3973831"/>
                  <a:ext cx="257796" cy="15286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44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810000" y="2147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b="1"/>
          </a:p>
        </p:txBody>
      </p:sp>
      <p:pic>
        <p:nvPicPr>
          <p:cNvPr id="7175" name="Picture 12" descr="pa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4902200"/>
            <a:ext cx="2951162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6" descr="Pal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765175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7" descr="modular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10" y="2790825"/>
            <a:ext cx="6096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dĺžnik 1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0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Činnosť v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palebnom postavení</a:t>
            </a:r>
          </a:p>
        </p:txBody>
      </p:sp>
    </p:spTree>
    <p:extLst>
      <p:ext uri="{BB962C8B-B14F-4D97-AF65-F5344CB8AC3E}">
        <p14:creationId xmlns:p14="http://schemas.microsoft.com/office/powerpoint/2010/main" val="24239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0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Manéver v priestore bojového rozmiestnenia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-11980" y="701408"/>
            <a:ext cx="8455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Manéver silami a prostriedkami 	– pri plnení palebných úloh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k-SK" alt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 priebehu boja</a:t>
            </a:r>
            <a:endParaRPr lang="sk-SK" sz="2400" b="1" dirty="0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4349"/>
            <a:ext cx="6816436" cy="5393650"/>
          </a:xfrm>
          <a:prstGeom prst="rect">
            <a:avLst/>
          </a:prstGeom>
        </p:spPr>
      </p:pic>
      <p:grpSp>
        <p:nvGrpSpPr>
          <p:cNvPr id="14" name="Skupina 13"/>
          <p:cNvGrpSpPr/>
          <p:nvPr/>
        </p:nvGrpSpPr>
        <p:grpSpPr>
          <a:xfrm>
            <a:off x="2350064" y="1526400"/>
            <a:ext cx="2741482" cy="2550830"/>
            <a:chOff x="2410185" y="1538570"/>
            <a:chExt cx="2741482" cy="2550830"/>
          </a:xfrm>
        </p:grpSpPr>
        <p:sp>
          <p:nvSpPr>
            <p:cNvPr id="15" name="Voľný tvar 14"/>
            <p:cNvSpPr/>
            <p:nvPr/>
          </p:nvSpPr>
          <p:spPr>
            <a:xfrm>
              <a:off x="3473450" y="3530600"/>
              <a:ext cx="704850" cy="558800"/>
            </a:xfrm>
            <a:custGeom>
              <a:avLst/>
              <a:gdLst>
                <a:gd name="connsiteX0" fmla="*/ 82550 w 704850"/>
                <a:gd name="connsiteY0" fmla="*/ 558800 h 558800"/>
                <a:gd name="connsiteX1" fmla="*/ 0 w 704850"/>
                <a:gd name="connsiteY1" fmla="*/ 495300 h 558800"/>
                <a:gd name="connsiteX2" fmla="*/ 622300 w 704850"/>
                <a:gd name="connsiteY2" fmla="*/ 0 h 558800"/>
                <a:gd name="connsiteX3" fmla="*/ 704850 w 704850"/>
                <a:gd name="connsiteY3" fmla="*/ 6985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558800">
                  <a:moveTo>
                    <a:pt x="82550" y="558800"/>
                  </a:moveTo>
                  <a:lnTo>
                    <a:pt x="0" y="495300"/>
                  </a:lnTo>
                  <a:lnTo>
                    <a:pt x="622300" y="0"/>
                  </a:lnTo>
                  <a:lnTo>
                    <a:pt x="704850" y="69850"/>
                  </a:lnTo>
                </a:path>
              </a:pathLst>
            </a:cu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Voľný tvar 15"/>
            <p:cNvSpPr/>
            <p:nvPr/>
          </p:nvSpPr>
          <p:spPr>
            <a:xfrm>
              <a:off x="2410185" y="2988413"/>
              <a:ext cx="704850" cy="558800"/>
            </a:xfrm>
            <a:custGeom>
              <a:avLst/>
              <a:gdLst>
                <a:gd name="connsiteX0" fmla="*/ 82550 w 704850"/>
                <a:gd name="connsiteY0" fmla="*/ 558800 h 558800"/>
                <a:gd name="connsiteX1" fmla="*/ 0 w 704850"/>
                <a:gd name="connsiteY1" fmla="*/ 495300 h 558800"/>
                <a:gd name="connsiteX2" fmla="*/ 622300 w 704850"/>
                <a:gd name="connsiteY2" fmla="*/ 0 h 558800"/>
                <a:gd name="connsiteX3" fmla="*/ 704850 w 704850"/>
                <a:gd name="connsiteY3" fmla="*/ 6985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558800">
                  <a:moveTo>
                    <a:pt x="82550" y="558800"/>
                  </a:moveTo>
                  <a:lnTo>
                    <a:pt x="0" y="495300"/>
                  </a:lnTo>
                  <a:lnTo>
                    <a:pt x="622300" y="0"/>
                  </a:lnTo>
                  <a:lnTo>
                    <a:pt x="704850" y="69850"/>
                  </a:lnTo>
                </a:path>
              </a:pathLst>
            </a:cu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Voľný tvar 16"/>
            <p:cNvSpPr/>
            <p:nvPr/>
          </p:nvSpPr>
          <p:spPr>
            <a:xfrm>
              <a:off x="2768600" y="1598615"/>
              <a:ext cx="704850" cy="558800"/>
            </a:xfrm>
            <a:custGeom>
              <a:avLst/>
              <a:gdLst>
                <a:gd name="connsiteX0" fmla="*/ 82550 w 704850"/>
                <a:gd name="connsiteY0" fmla="*/ 558800 h 558800"/>
                <a:gd name="connsiteX1" fmla="*/ 0 w 704850"/>
                <a:gd name="connsiteY1" fmla="*/ 495300 h 558800"/>
                <a:gd name="connsiteX2" fmla="*/ 622300 w 704850"/>
                <a:gd name="connsiteY2" fmla="*/ 0 h 558800"/>
                <a:gd name="connsiteX3" fmla="*/ 704850 w 704850"/>
                <a:gd name="connsiteY3" fmla="*/ 6985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558800">
                  <a:moveTo>
                    <a:pt x="82550" y="558800"/>
                  </a:moveTo>
                  <a:lnTo>
                    <a:pt x="0" y="495300"/>
                  </a:lnTo>
                  <a:lnTo>
                    <a:pt x="622300" y="0"/>
                  </a:lnTo>
                  <a:lnTo>
                    <a:pt x="704850" y="69850"/>
                  </a:lnTo>
                </a:path>
              </a:pathLst>
            </a:cu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Voľný tvar 17"/>
            <p:cNvSpPr/>
            <p:nvPr/>
          </p:nvSpPr>
          <p:spPr>
            <a:xfrm>
              <a:off x="3928984" y="2140802"/>
              <a:ext cx="704850" cy="558800"/>
            </a:xfrm>
            <a:custGeom>
              <a:avLst/>
              <a:gdLst>
                <a:gd name="connsiteX0" fmla="*/ 82550 w 704850"/>
                <a:gd name="connsiteY0" fmla="*/ 558800 h 558800"/>
                <a:gd name="connsiteX1" fmla="*/ 0 w 704850"/>
                <a:gd name="connsiteY1" fmla="*/ 495300 h 558800"/>
                <a:gd name="connsiteX2" fmla="*/ 622300 w 704850"/>
                <a:gd name="connsiteY2" fmla="*/ 0 h 558800"/>
                <a:gd name="connsiteX3" fmla="*/ 704850 w 704850"/>
                <a:gd name="connsiteY3" fmla="*/ 6985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558800">
                  <a:moveTo>
                    <a:pt x="82550" y="558800"/>
                  </a:moveTo>
                  <a:lnTo>
                    <a:pt x="0" y="495300"/>
                  </a:lnTo>
                  <a:lnTo>
                    <a:pt x="622300" y="0"/>
                  </a:lnTo>
                  <a:lnTo>
                    <a:pt x="704850" y="69850"/>
                  </a:lnTo>
                </a:path>
              </a:pathLst>
            </a:cu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4118104" y="3456537"/>
              <a:ext cx="578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  <a:endParaRPr lang="sk-SK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060889" y="2886299"/>
              <a:ext cx="578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sk-SK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573245" y="2039426"/>
              <a:ext cx="578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13</a:t>
              </a:r>
              <a:endParaRPr lang="sk-SK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437150" y="1538570"/>
              <a:ext cx="578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14</a:t>
              </a:r>
              <a:endParaRPr lang="sk-SK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1476215" y="1491096"/>
            <a:ext cx="5457985" cy="5334975"/>
            <a:chOff x="1476215" y="1491096"/>
            <a:chExt cx="5457985" cy="5334975"/>
          </a:xfrm>
        </p:grpSpPr>
        <p:sp>
          <p:nvSpPr>
            <p:cNvPr id="24" name="BlokTextu 23"/>
            <p:cNvSpPr txBox="1"/>
            <p:nvPr/>
          </p:nvSpPr>
          <p:spPr>
            <a:xfrm>
              <a:off x="5327073" y="3610426"/>
              <a:ext cx="1607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HPBR</a:t>
              </a:r>
              <a:endParaRPr lang="sk-SK" sz="3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Skupina 24"/>
            <p:cNvGrpSpPr/>
            <p:nvPr/>
          </p:nvGrpSpPr>
          <p:grpSpPr>
            <a:xfrm>
              <a:off x="1476215" y="1491096"/>
              <a:ext cx="4149677" cy="5334975"/>
              <a:chOff x="1476215" y="1491096"/>
              <a:chExt cx="4149677" cy="5334975"/>
            </a:xfrm>
          </p:grpSpPr>
          <p:sp>
            <p:nvSpPr>
              <p:cNvPr id="26" name="Voľný tvar 25"/>
              <p:cNvSpPr/>
              <p:nvPr/>
            </p:nvSpPr>
            <p:spPr>
              <a:xfrm>
                <a:off x="1476215" y="1491096"/>
                <a:ext cx="4149677" cy="5334975"/>
              </a:xfrm>
              <a:custGeom>
                <a:avLst/>
                <a:gdLst>
                  <a:gd name="connsiteX0" fmla="*/ 654526 w 4245844"/>
                  <a:gd name="connsiteY0" fmla="*/ 88323 h 5398295"/>
                  <a:gd name="connsiteX1" fmla="*/ 2801980 w 4245844"/>
                  <a:gd name="connsiteY1" fmla="*/ 199160 h 5398295"/>
                  <a:gd name="connsiteX2" fmla="*/ 3757944 w 4245844"/>
                  <a:gd name="connsiteY2" fmla="*/ 1279814 h 5398295"/>
                  <a:gd name="connsiteX3" fmla="*/ 3993471 w 4245844"/>
                  <a:gd name="connsiteY3" fmla="*/ 3732069 h 5398295"/>
                  <a:gd name="connsiteX4" fmla="*/ 4173580 w 4245844"/>
                  <a:gd name="connsiteY4" fmla="*/ 5075960 h 5398295"/>
                  <a:gd name="connsiteX5" fmla="*/ 2704999 w 4245844"/>
                  <a:gd name="connsiteY5" fmla="*/ 5283778 h 5398295"/>
                  <a:gd name="connsiteX6" fmla="*/ 1735180 w 4245844"/>
                  <a:gd name="connsiteY6" fmla="*/ 3579669 h 5398295"/>
                  <a:gd name="connsiteX7" fmla="*/ 1139435 w 4245844"/>
                  <a:gd name="connsiteY7" fmla="*/ 2970069 h 5398295"/>
                  <a:gd name="connsiteX8" fmla="*/ 100344 w 4245844"/>
                  <a:gd name="connsiteY8" fmla="*/ 2568287 h 5398295"/>
                  <a:gd name="connsiteX9" fmla="*/ 100344 w 4245844"/>
                  <a:gd name="connsiteY9" fmla="*/ 1168978 h 5398295"/>
                  <a:gd name="connsiteX10" fmla="*/ 654526 w 4245844"/>
                  <a:gd name="connsiteY10" fmla="*/ 88323 h 5398295"/>
                  <a:gd name="connsiteX0" fmla="*/ 654526 w 4202237"/>
                  <a:gd name="connsiteY0" fmla="*/ 88323 h 5427848"/>
                  <a:gd name="connsiteX1" fmla="*/ 2801980 w 4202237"/>
                  <a:gd name="connsiteY1" fmla="*/ 199160 h 5427848"/>
                  <a:gd name="connsiteX2" fmla="*/ 3757944 w 4202237"/>
                  <a:gd name="connsiteY2" fmla="*/ 1279814 h 5427848"/>
                  <a:gd name="connsiteX3" fmla="*/ 3993471 w 4202237"/>
                  <a:gd name="connsiteY3" fmla="*/ 3732069 h 5427848"/>
                  <a:gd name="connsiteX4" fmla="*/ 4173580 w 4202237"/>
                  <a:gd name="connsiteY4" fmla="*/ 5075960 h 5427848"/>
                  <a:gd name="connsiteX5" fmla="*/ 3357894 w 4202237"/>
                  <a:gd name="connsiteY5" fmla="*/ 5309755 h 5427848"/>
                  <a:gd name="connsiteX6" fmla="*/ 2704999 w 4202237"/>
                  <a:gd name="connsiteY6" fmla="*/ 5283778 h 5427848"/>
                  <a:gd name="connsiteX7" fmla="*/ 1735180 w 4202237"/>
                  <a:gd name="connsiteY7" fmla="*/ 3579669 h 5427848"/>
                  <a:gd name="connsiteX8" fmla="*/ 1139435 w 4202237"/>
                  <a:gd name="connsiteY8" fmla="*/ 2970069 h 5427848"/>
                  <a:gd name="connsiteX9" fmla="*/ 100344 w 4202237"/>
                  <a:gd name="connsiteY9" fmla="*/ 2568287 h 5427848"/>
                  <a:gd name="connsiteX10" fmla="*/ 100344 w 4202237"/>
                  <a:gd name="connsiteY10" fmla="*/ 1168978 h 5427848"/>
                  <a:gd name="connsiteX11" fmla="*/ 654526 w 4202237"/>
                  <a:gd name="connsiteY11" fmla="*/ 88323 h 5427848"/>
                  <a:gd name="connsiteX0" fmla="*/ 654526 w 4202237"/>
                  <a:gd name="connsiteY0" fmla="*/ 88323 h 5422154"/>
                  <a:gd name="connsiteX1" fmla="*/ 2801980 w 4202237"/>
                  <a:gd name="connsiteY1" fmla="*/ 199160 h 5422154"/>
                  <a:gd name="connsiteX2" fmla="*/ 3757944 w 4202237"/>
                  <a:gd name="connsiteY2" fmla="*/ 1279814 h 5422154"/>
                  <a:gd name="connsiteX3" fmla="*/ 3993471 w 4202237"/>
                  <a:gd name="connsiteY3" fmla="*/ 3732069 h 5422154"/>
                  <a:gd name="connsiteX4" fmla="*/ 4173580 w 4202237"/>
                  <a:gd name="connsiteY4" fmla="*/ 5075960 h 5422154"/>
                  <a:gd name="connsiteX5" fmla="*/ 3357894 w 4202237"/>
                  <a:gd name="connsiteY5" fmla="*/ 5309755 h 5422154"/>
                  <a:gd name="connsiteX6" fmla="*/ 2995945 w 4202237"/>
                  <a:gd name="connsiteY6" fmla="*/ 5321184 h 5422154"/>
                  <a:gd name="connsiteX7" fmla="*/ 2704999 w 4202237"/>
                  <a:gd name="connsiteY7" fmla="*/ 5283778 h 5422154"/>
                  <a:gd name="connsiteX8" fmla="*/ 1735180 w 4202237"/>
                  <a:gd name="connsiteY8" fmla="*/ 3579669 h 5422154"/>
                  <a:gd name="connsiteX9" fmla="*/ 1139435 w 4202237"/>
                  <a:gd name="connsiteY9" fmla="*/ 2970069 h 5422154"/>
                  <a:gd name="connsiteX10" fmla="*/ 100344 w 4202237"/>
                  <a:gd name="connsiteY10" fmla="*/ 2568287 h 5422154"/>
                  <a:gd name="connsiteX11" fmla="*/ 100344 w 4202237"/>
                  <a:gd name="connsiteY11" fmla="*/ 1168978 h 5422154"/>
                  <a:gd name="connsiteX12" fmla="*/ 654526 w 4202237"/>
                  <a:gd name="connsiteY12" fmla="*/ 88323 h 5422154"/>
                  <a:gd name="connsiteX0" fmla="*/ 654526 w 4202237"/>
                  <a:gd name="connsiteY0" fmla="*/ 88323 h 5396072"/>
                  <a:gd name="connsiteX1" fmla="*/ 2801980 w 4202237"/>
                  <a:gd name="connsiteY1" fmla="*/ 199160 h 5396072"/>
                  <a:gd name="connsiteX2" fmla="*/ 3757944 w 4202237"/>
                  <a:gd name="connsiteY2" fmla="*/ 1279814 h 5396072"/>
                  <a:gd name="connsiteX3" fmla="*/ 3993471 w 4202237"/>
                  <a:gd name="connsiteY3" fmla="*/ 3732069 h 5396072"/>
                  <a:gd name="connsiteX4" fmla="*/ 4173580 w 4202237"/>
                  <a:gd name="connsiteY4" fmla="*/ 5075960 h 5396072"/>
                  <a:gd name="connsiteX5" fmla="*/ 3357894 w 4202237"/>
                  <a:gd name="connsiteY5" fmla="*/ 5309755 h 5396072"/>
                  <a:gd name="connsiteX6" fmla="*/ 2995945 w 4202237"/>
                  <a:gd name="connsiteY6" fmla="*/ 5321184 h 5396072"/>
                  <a:gd name="connsiteX7" fmla="*/ 2704999 w 4202237"/>
                  <a:gd name="connsiteY7" fmla="*/ 5283778 h 5396072"/>
                  <a:gd name="connsiteX8" fmla="*/ 1735180 w 4202237"/>
                  <a:gd name="connsiteY8" fmla="*/ 3579669 h 5396072"/>
                  <a:gd name="connsiteX9" fmla="*/ 1139435 w 4202237"/>
                  <a:gd name="connsiteY9" fmla="*/ 2970069 h 5396072"/>
                  <a:gd name="connsiteX10" fmla="*/ 100344 w 4202237"/>
                  <a:gd name="connsiteY10" fmla="*/ 2568287 h 5396072"/>
                  <a:gd name="connsiteX11" fmla="*/ 100344 w 4202237"/>
                  <a:gd name="connsiteY11" fmla="*/ 1168978 h 5396072"/>
                  <a:gd name="connsiteX12" fmla="*/ 654526 w 4202237"/>
                  <a:gd name="connsiteY12" fmla="*/ 88323 h 5396072"/>
                  <a:gd name="connsiteX0" fmla="*/ 654526 w 4202237"/>
                  <a:gd name="connsiteY0" fmla="*/ 88323 h 5416175"/>
                  <a:gd name="connsiteX1" fmla="*/ 2801980 w 4202237"/>
                  <a:gd name="connsiteY1" fmla="*/ 199160 h 5416175"/>
                  <a:gd name="connsiteX2" fmla="*/ 3757944 w 4202237"/>
                  <a:gd name="connsiteY2" fmla="*/ 1279814 h 5416175"/>
                  <a:gd name="connsiteX3" fmla="*/ 3993471 w 4202237"/>
                  <a:gd name="connsiteY3" fmla="*/ 3732069 h 5416175"/>
                  <a:gd name="connsiteX4" fmla="*/ 4173580 w 4202237"/>
                  <a:gd name="connsiteY4" fmla="*/ 5075960 h 5416175"/>
                  <a:gd name="connsiteX5" fmla="*/ 3357894 w 4202237"/>
                  <a:gd name="connsiteY5" fmla="*/ 5309755 h 5416175"/>
                  <a:gd name="connsiteX6" fmla="*/ 2995945 w 4202237"/>
                  <a:gd name="connsiteY6" fmla="*/ 5321184 h 5416175"/>
                  <a:gd name="connsiteX7" fmla="*/ 2866405 w 4202237"/>
                  <a:gd name="connsiteY7" fmla="*/ 5305944 h 5416175"/>
                  <a:gd name="connsiteX8" fmla="*/ 2704999 w 4202237"/>
                  <a:gd name="connsiteY8" fmla="*/ 5283778 h 5416175"/>
                  <a:gd name="connsiteX9" fmla="*/ 1735180 w 4202237"/>
                  <a:gd name="connsiteY9" fmla="*/ 3579669 h 5416175"/>
                  <a:gd name="connsiteX10" fmla="*/ 1139435 w 4202237"/>
                  <a:gd name="connsiteY10" fmla="*/ 2970069 h 5416175"/>
                  <a:gd name="connsiteX11" fmla="*/ 100344 w 4202237"/>
                  <a:gd name="connsiteY11" fmla="*/ 2568287 h 5416175"/>
                  <a:gd name="connsiteX12" fmla="*/ 100344 w 4202237"/>
                  <a:gd name="connsiteY12" fmla="*/ 1168978 h 5416175"/>
                  <a:gd name="connsiteX13" fmla="*/ 654526 w 4202237"/>
                  <a:gd name="connsiteY13" fmla="*/ 88323 h 5416175"/>
                  <a:gd name="connsiteX0" fmla="*/ 654526 w 4202237"/>
                  <a:gd name="connsiteY0" fmla="*/ 88323 h 5334975"/>
                  <a:gd name="connsiteX1" fmla="*/ 2801980 w 4202237"/>
                  <a:gd name="connsiteY1" fmla="*/ 199160 h 5334975"/>
                  <a:gd name="connsiteX2" fmla="*/ 3757944 w 4202237"/>
                  <a:gd name="connsiteY2" fmla="*/ 1279814 h 5334975"/>
                  <a:gd name="connsiteX3" fmla="*/ 3993471 w 4202237"/>
                  <a:gd name="connsiteY3" fmla="*/ 3732069 h 5334975"/>
                  <a:gd name="connsiteX4" fmla="*/ 4173580 w 4202237"/>
                  <a:gd name="connsiteY4" fmla="*/ 5075960 h 5334975"/>
                  <a:gd name="connsiteX5" fmla="*/ 3357894 w 4202237"/>
                  <a:gd name="connsiteY5" fmla="*/ 5309755 h 5334975"/>
                  <a:gd name="connsiteX6" fmla="*/ 2995945 w 4202237"/>
                  <a:gd name="connsiteY6" fmla="*/ 5321184 h 5334975"/>
                  <a:gd name="connsiteX7" fmla="*/ 2866405 w 4202237"/>
                  <a:gd name="connsiteY7" fmla="*/ 5305944 h 5334975"/>
                  <a:gd name="connsiteX8" fmla="*/ 2704999 w 4202237"/>
                  <a:gd name="connsiteY8" fmla="*/ 5283778 h 5334975"/>
                  <a:gd name="connsiteX9" fmla="*/ 1735180 w 4202237"/>
                  <a:gd name="connsiteY9" fmla="*/ 3579669 h 5334975"/>
                  <a:gd name="connsiteX10" fmla="*/ 1139435 w 4202237"/>
                  <a:gd name="connsiteY10" fmla="*/ 2970069 h 5334975"/>
                  <a:gd name="connsiteX11" fmla="*/ 100344 w 4202237"/>
                  <a:gd name="connsiteY11" fmla="*/ 2568287 h 5334975"/>
                  <a:gd name="connsiteX12" fmla="*/ 100344 w 4202237"/>
                  <a:gd name="connsiteY12" fmla="*/ 1168978 h 5334975"/>
                  <a:gd name="connsiteX13" fmla="*/ 654526 w 4202237"/>
                  <a:gd name="connsiteY13" fmla="*/ 88323 h 5334975"/>
                  <a:gd name="connsiteX0" fmla="*/ 654526 w 4202237"/>
                  <a:gd name="connsiteY0" fmla="*/ 88323 h 5334975"/>
                  <a:gd name="connsiteX1" fmla="*/ 2801980 w 4202237"/>
                  <a:gd name="connsiteY1" fmla="*/ 199160 h 5334975"/>
                  <a:gd name="connsiteX2" fmla="*/ 3757944 w 4202237"/>
                  <a:gd name="connsiteY2" fmla="*/ 1279814 h 5334975"/>
                  <a:gd name="connsiteX3" fmla="*/ 3993471 w 4202237"/>
                  <a:gd name="connsiteY3" fmla="*/ 3732069 h 5334975"/>
                  <a:gd name="connsiteX4" fmla="*/ 4173580 w 4202237"/>
                  <a:gd name="connsiteY4" fmla="*/ 5075960 h 5334975"/>
                  <a:gd name="connsiteX5" fmla="*/ 3357894 w 4202237"/>
                  <a:gd name="connsiteY5" fmla="*/ 5309755 h 5334975"/>
                  <a:gd name="connsiteX6" fmla="*/ 2995945 w 4202237"/>
                  <a:gd name="connsiteY6" fmla="*/ 5321184 h 5334975"/>
                  <a:gd name="connsiteX7" fmla="*/ 2866405 w 4202237"/>
                  <a:gd name="connsiteY7" fmla="*/ 5305944 h 5334975"/>
                  <a:gd name="connsiteX8" fmla="*/ 2704999 w 4202237"/>
                  <a:gd name="connsiteY8" fmla="*/ 5283778 h 5334975"/>
                  <a:gd name="connsiteX9" fmla="*/ 2515885 w 4202237"/>
                  <a:gd name="connsiteY9" fmla="*/ 4894464 h 5334975"/>
                  <a:gd name="connsiteX10" fmla="*/ 1735180 w 4202237"/>
                  <a:gd name="connsiteY10" fmla="*/ 3579669 h 5334975"/>
                  <a:gd name="connsiteX11" fmla="*/ 1139435 w 4202237"/>
                  <a:gd name="connsiteY11" fmla="*/ 2970069 h 5334975"/>
                  <a:gd name="connsiteX12" fmla="*/ 100344 w 4202237"/>
                  <a:gd name="connsiteY12" fmla="*/ 2568287 h 5334975"/>
                  <a:gd name="connsiteX13" fmla="*/ 100344 w 4202237"/>
                  <a:gd name="connsiteY13" fmla="*/ 1168978 h 5334975"/>
                  <a:gd name="connsiteX14" fmla="*/ 654526 w 4202237"/>
                  <a:gd name="connsiteY14" fmla="*/ 88323 h 5334975"/>
                  <a:gd name="connsiteX0" fmla="*/ 601966 w 4149677"/>
                  <a:gd name="connsiteY0" fmla="*/ 88323 h 5334975"/>
                  <a:gd name="connsiteX1" fmla="*/ 2749420 w 4149677"/>
                  <a:gd name="connsiteY1" fmla="*/ 199160 h 5334975"/>
                  <a:gd name="connsiteX2" fmla="*/ 3705384 w 4149677"/>
                  <a:gd name="connsiteY2" fmla="*/ 1279814 h 5334975"/>
                  <a:gd name="connsiteX3" fmla="*/ 3940911 w 4149677"/>
                  <a:gd name="connsiteY3" fmla="*/ 3732069 h 5334975"/>
                  <a:gd name="connsiteX4" fmla="*/ 4121020 w 4149677"/>
                  <a:gd name="connsiteY4" fmla="*/ 5075960 h 5334975"/>
                  <a:gd name="connsiteX5" fmla="*/ 3305334 w 4149677"/>
                  <a:gd name="connsiteY5" fmla="*/ 5309755 h 5334975"/>
                  <a:gd name="connsiteX6" fmla="*/ 2943385 w 4149677"/>
                  <a:gd name="connsiteY6" fmla="*/ 5321184 h 5334975"/>
                  <a:gd name="connsiteX7" fmla="*/ 2813845 w 4149677"/>
                  <a:gd name="connsiteY7" fmla="*/ 5305944 h 5334975"/>
                  <a:gd name="connsiteX8" fmla="*/ 2652439 w 4149677"/>
                  <a:gd name="connsiteY8" fmla="*/ 5283778 h 5334975"/>
                  <a:gd name="connsiteX9" fmla="*/ 2463325 w 4149677"/>
                  <a:gd name="connsiteY9" fmla="*/ 4894464 h 5334975"/>
                  <a:gd name="connsiteX10" fmla="*/ 1682620 w 4149677"/>
                  <a:gd name="connsiteY10" fmla="*/ 3579669 h 5334975"/>
                  <a:gd name="connsiteX11" fmla="*/ 1086875 w 4149677"/>
                  <a:gd name="connsiteY11" fmla="*/ 2970069 h 5334975"/>
                  <a:gd name="connsiteX12" fmla="*/ 428785 w 4149677"/>
                  <a:gd name="connsiteY12" fmla="*/ 2646564 h 5334975"/>
                  <a:gd name="connsiteX13" fmla="*/ 47784 w 4149677"/>
                  <a:gd name="connsiteY13" fmla="*/ 2568287 h 5334975"/>
                  <a:gd name="connsiteX14" fmla="*/ 47784 w 4149677"/>
                  <a:gd name="connsiteY14" fmla="*/ 1168978 h 5334975"/>
                  <a:gd name="connsiteX15" fmla="*/ 601966 w 4149677"/>
                  <a:gd name="connsiteY15" fmla="*/ 88323 h 5334975"/>
                  <a:gd name="connsiteX0" fmla="*/ 601966 w 4149677"/>
                  <a:gd name="connsiteY0" fmla="*/ 88323 h 5334975"/>
                  <a:gd name="connsiteX1" fmla="*/ 2749420 w 4149677"/>
                  <a:gd name="connsiteY1" fmla="*/ 199160 h 5334975"/>
                  <a:gd name="connsiteX2" fmla="*/ 3705384 w 4149677"/>
                  <a:gd name="connsiteY2" fmla="*/ 1279814 h 5334975"/>
                  <a:gd name="connsiteX3" fmla="*/ 3940911 w 4149677"/>
                  <a:gd name="connsiteY3" fmla="*/ 3732069 h 5334975"/>
                  <a:gd name="connsiteX4" fmla="*/ 4121020 w 4149677"/>
                  <a:gd name="connsiteY4" fmla="*/ 5075960 h 5334975"/>
                  <a:gd name="connsiteX5" fmla="*/ 3305334 w 4149677"/>
                  <a:gd name="connsiteY5" fmla="*/ 5309755 h 5334975"/>
                  <a:gd name="connsiteX6" fmla="*/ 2943385 w 4149677"/>
                  <a:gd name="connsiteY6" fmla="*/ 5321184 h 5334975"/>
                  <a:gd name="connsiteX7" fmla="*/ 2813845 w 4149677"/>
                  <a:gd name="connsiteY7" fmla="*/ 5305944 h 5334975"/>
                  <a:gd name="connsiteX8" fmla="*/ 2652439 w 4149677"/>
                  <a:gd name="connsiteY8" fmla="*/ 5283778 h 5334975"/>
                  <a:gd name="connsiteX9" fmla="*/ 2463325 w 4149677"/>
                  <a:gd name="connsiteY9" fmla="*/ 4894464 h 5334975"/>
                  <a:gd name="connsiteX10" fmla="*/ 1682620 w 4149677"/>
                  <a:gd name="connsiteY10" fmla="*/ 3579669 h 5334975"/>
                  <a:gd name="connsiteX11" fmla="*/ 1086875 w 4149677"/>
                  <a:gd name="connsiteY11" fmla="*/ 2970069 h 5334975"/>
                  <a:gd name="connsiteX12" fmla="*/ 428785 w 4149677"/>
                  <a:gd name="connsiteY12" fmla="*/ 2646564 h 5334975"/>
                  <a:gd name="connsiteX13" fmla="*/ 47784 w 4149677"/>
                  <a:gd name="connsiteY13" fmla="*/ 2568287 h 5334975"/>
                  <a:gd name="connsiteX14" fmla="*/ 47784 w 4149677"/>
                  <a:gd name="connsiteY14" fmla="*/ 1168978 h 5334975"/>
                  <a:gd name="connsiteX15" fmla="*/ 601966 w 4149677"/>
                  <a:gd name="connsiteY15" fmla="*/ 88323 h 53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49677" h="5334975">
                    <a:moveTo>
                      <a:pt x="601966" y="88323"/>
                    </a:moveTo>
                    <a:cubicBezTo>
                      <a:pt x="1052239" y="-73313"/>
                      <a:pt x="2232184" y="578"/>
                      <a:pt x="2749420" y="199160"/>
                    </a:cubicBezTo>
                    <a:cubicBezTo>
                      <a:pt x="3266656" y="397742"/>
                      <a:pt x="3506802" y="690996"/>
                      <a:pt x="3705384" y="1279814"/>
                    </a:cubicBezTo>
                    <a:cubicBezTo>
                      <a:pt x="3903966" y="1868632"/>
                      <a:pt x="3871638" y="3099378"/>
                      <a:pt x="3940911" y="3732069"/>
                    </a:cubicBezTo>
                    <a:cubicBezTo>
                      <a:pt x="4010184" y="4364760"/>
                      <a:pt x="4226949" y="4813012"/>
                      <a:pt x="4121020" y="5075960"/>
                    </a:cubicBezTo>
                    <a:cubicBezTo>
                      <a:pt x="4015091" y="5338908"/>
                      <a:pt x="3504146" y="5252374"/>
                      <a:pt x="3305334" y="5309755"/>
                    </a:cubicBezTo>
                    <a:cubicBezTo>
                      <a:pt x="3106522" y="5367136"/>
                      <a:pt x="3027840" y="5306579"/>
                      <a:pt x="2943385" y="5321184"/>
                    </a:cubicBezTo>
                    <a:cubicBezTo>
                      <a:pt x="2858930" y="5335789"/>
                      <a:pt x="2862336" y="5312178"/>
                      <a:pt x="2813845" y="5305944"/>
                    </a:cubicBezTo>
                    <a:cubicBezTo>
                      <a:pt x="2760043" y="5298555"/>
                      <a:pt x="2710859" y="5352358"/>
                      <a:pt x="2652439" y="5283778"/>
                    </a:cubicBezTo>
                    <a:cubicBezTo>
                      <a:pt x="2594019" y="5215198"/>
                      <a:pt x="2624961" y="5178482"/>
                      <a:pt x="2463325" y="4894464"/>
                    </a:cubicBezTo>
                    <a:cubicBezTo>
                      <a:pt x="2301689" y="4610446"/>
                      <a:pt x="1912028" y="3900402"/>
                      <a:pt x="1682620" y="3579669"/>
                    </a:cubicBezTo>
                    <a:cubicBezTo>
                      <a:pt x="1453212" y="3258937"/>
                      <a:pt x="1295848" y="3125587"/>
                      <a:pt x="1086875" y="2970069"/>
                    </a:cubicBezTo>
                    <a:cubicBezTo>
                      <a:pt x="877902" y="2814551"/>
                      <a:pt x="601967" y="2713528"/>
                      <a:pt x="428785" y="2646564"/>
                    </a:cubicBezTo>
                    <a:cubicBezTo>
                      <a:pt x="255603" y="2579600"/>
                      <a:pt x="318294" y="2631671"/>
                      <a:pt x="47784" y="2568287"/>
                    </a:cubicBezTo>
                    <a:cubicBezTo>
                      <a:pt x="13494" y="2306783"/>
                      <a:pt x="-39961" y="1582305"/>
                      <a:pt x="47784" y="1168978"/>
                    </a:cubicBezTo>
                    <a:cubicBezTo>
                      <a:pt x="135529" y="755651"/>
                      <a:pt x="151693" y="249959"/>
                      <a:pt x="601966" y="88323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7" name="Voľný tvar 26"/>
              <p:cNvSpPr/>
              <p:nvPr/>
            </p:nvSpPr>
            <p:spPr>
              <a:xfrm>
                <a:off x="4117461" y="5651500"/>
                <a:ext cx="1369230" cy="1131681"/>
              </a:xfrm>
              <a:custGeom>
                <a:avLst/>
                <a:gdLst>
                  <a:gd name="connsiteX0" fmla="*/ 35439 w 1369230"/>
                  <a:gd name="connsiteY0" fmla="*/ 1117600 h 1131681"/>
                  <a:gd name="connsiteX1" fmla="*/ 35439 w 1369230"/>
                  <a:gd name="connsiteY1" fmla="*/ 1054100 h 1131681"/>
                  <a:gd name="connsiteX2" fmla="*/ 403739 w 1369230"/>
                  <a:gd name="connsiteY2" fmla="*/ 520700 h 1131681"/>
                  <a:gd name="connsiteX3" fmla="*/ 1038739 w 1369230"/>
                  <a:gd name="connsiteY3" fmla="*/ 76200 h 1131681"/>
                  <a:gd name="connsiteX4" fmla="*/ 1368939 w 1369230"/>
                  <a:gd name="connsiteY4" fmla="*/ 0 h 113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230" h="1131681">
                    <a:moveTo>
                      <a:pt x="35439" y="1117600"/>
                    </a:moveTo>
                    <a:cubicBezTo>
                      <a:pt x="4747" y="1135591"/>
                      <a:pt x="-25944" y="1153583"/>
                      <a:pt x="35439" y="1054100"/>
                    </a:cubicBezTo>
                    <a:cubicBezTo>
                      <a:pt x="96822" y="954617"/>
                      <a:pt x="236522" y="683683"/>
                      <a:pt x="403739" y="520700"/>
                    </a:cubicBezTo>
                    <a:cubicBezTo>
                      <a:pt x="570956" y="357717"/>
                      <a:pt x="877872" y="162983"/>
                      <a:pt x="1038739" y="76200"/>
                    </a:cubicBezTo>
                    <a:cubicBezTo>
                      <a:pt x="1199606" y="-10583"/>
                      <a:pt x="1377406" y="63500"/>
                      <a:pt x="1368939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grpSp>
        <p:nvGrpSpPr>
          <p:cNvPr id="28" name="Skupina 27"/>
          <p:cNvGrpSpPr/>
          <p:nvPr/>
        </p:nvGrpSpPr>
        <p:grpSpPr>
          <a:xfrm>
            <a:off x="4442076" y="6421145"/>
            <a:ext cx="360000" cy="252000"/>
            <a:chOff x="2358175" y="2951464"/>
            <a:chExt cx="360000" cy="252000"/>
          </a:xfrm>
        </p:grpSpPr>
        <p:grpSp>
          <p:nvGrpSpPr>
            <p:cNvPr id="29" name="Skupina 28"/>
            <p:cNvGrpSpPr/>
            <p:nvPr/>
          </p:nvGrpSpPr>
          <p:grpSpPr>
            <a:xfrm>
              <a:off x="2358175" y="2951464"/>
              <a:ext cx="360000" cy="252000"/>
              <a:chOff x="767509" y="4808500"/>
              <a:chExt cx="540000" cy="466912"/>
            </a:xfrm>
          </p:grpSpPr>
          <p:grpSp>
            <p:nvGrpSpPr>
              <p:cNvPr id="33" name="Skupina 32"/>
              <p:cNvGrpSpPr/>
              <p:nvPr/>
            </p:nvGrpSpPr>
            <p:grpSpPr>
              <a:xfrm>
                <a:off x="767509" y="4915412"/>
                <a:ext cx="540000" cy="360000"/>
                <a:chOff x="767509" y="4915412"/>
                <a:chExt cx="540000" cy="360000"/>
              </a:xfrm>
            </p:grpSpPr>
            <p:sp>
              <p:nvSpPr>
                <p:cNvPr id="36" name="Obdĺžnik 35"/>
                <p:cNvSpPr/>
                <p:nvPr/>
              </p:nvSpPr>
              <p:spPr>
                <a:xfrm>
                  <a:off x="767509" y="4915412"/>
                  <a:ext cx="540000" cy="3600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Ovál 36"/>
                <p:cNvSpPr/>
                <p:nvPr/>
              </p:nvSpPr>
              <p:spPr>
                <a:xfrm>
                  <a:off x="1001509" y="5059412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34" name="Ovál 33"/>
              <p:cNvSpPr/>
              <p:nvPr/>
            </p:nvSpPr>
            <p:spPr>
              <a:xfrm>
                <a:off x="1073349" y="4808500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5" name="Ovál 34"/>
              <p:cNvSpPr/>
              <p:nvPr/>
            </p:nvSpPr>
            <p:spPr>
              <a:xfrm>
                <a:off x="926501" y="4808500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30" name="Skupina 29"/>
            <p:cNvGrpSpPr/>
            <p:nvPr/>
          </p:nvGrpSpPr>
          <p:grpSpPr>
            <a:xfrm>
              <a:off x="2462160" y="3048918"/>
              <a:ext cx="159207" cy="111413"/>
              <a:chOff x="2512218" y="3112294"/>
              <a:chExt cx="242117" cy="257796"/>
            </a:xfrm>
          </p:grpSpPr>
          <p:cxnSp>
            <p:nvCxnSpPr>
              <p:cNvPr id="31" name="Rovná spojnica 30"/>
              <p:cNvCxnSpPr/>
              <p:nvPr/>
            </p:nvCxnSpPr>
            <p:spPr>
              <a:xfrm>
                <a:off x="2512218" y="3368798"/>
                <a:ext cx="24211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Vývojový diagram: zdržanie 31"/>
              <p:cNvSpPr/>
              <p:nvPr/>
            </p:nvSpPr>
            <p:spPr>
              <a:xfrm rot="16200000">
                <a:off x="2500863" y="3164762"/>
                <a:ext cx="257796" cy="152860"/>
              </a:xfrm>
              <a:prstGeom prst="flowChartDelay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pic>
        <p:nvPicPr>
          <p:cNvPr id="38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4786738" y="4809044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4968799" y="5041528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4971667" y="5190762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4998382" y="5408352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3458110" y="5587702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3610510" y="5740102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3670910" y="5915651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Obrázo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1846">
            <a:off x="3728274" y="6095213"/>
            <a:ext cx="360000" cy="1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Obrázok 45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6" t="12621" r="7023" b="52891"/>
          <a:stretch/>
        </p:blipFill>
        <p:spPr>
          <a:xfrm>
            <a:off x="3611531" y="4617789"/>
            <a:ext cx="657582" cy="3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0508 -0.00556 L -0.01198 -0.00787 L -0.0194 -0.01459 L -0.02877 -0.03797 L -0.03633 -0.05672 L -0.0431 -0.07454 L -0.04817 -0.09236 L -0.04817 -0.10787 L -0.04817 -0.12894 L -0.05625 -0.14352 L -0.0625 -0.16111 L -0.06992 -0.18681 L -0.06497 -0.19885 L -0.05247 -0.21783 L -0.04258 -0.2257 L -0.0375 -0.24329 L -0.03633 -0.27338 L -0.03685 -0.30232 L -0.03685 -0.32778 L -0.03945 -0.34792 L -0.03502 -0.36667 L -0.03437 -0.38218 L -0.0388 -0.39769 " pathEditMode="relative" ptsTypes="AAAAAAAAAAAAAAAAAAAAAA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-0.00949 L -0.01042 -0.02176 L -0.01732 -0.03518 L -0.02553 -0.04074 L -0.04167 -0.06412 L -0.04857 -0.07963 L -0.05352 -0.0919 L -0.0573 -0.10625 L -0.06237 -0.12639 L -0.06172 -0.14629 L -0.06289 -0.16065 L -0.0711 -0.17731 L -0.07852 -0.19514 L -0.08412 -0.21736 L -0.07487 -0.23403 L -0.06042 -0.24745 L -0.05482 -0.25625 L -0.05105 -0.27292 L -0.04987 -0.35532 L -0.05352 -0.38194 L -0.06602 -0.40625 " pathEditMode="relative" ptsTypes="AAAAAAAAAAAAAAAAAAA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903 L 0.00065 -0.01805 L -0.00938 -0.04028 L -0.01875 -0.0581 L -0.03008 -0.06481 L -0.04193 -0.08356 L -0.04818 -0.10139 L -0.05573 -0.11921 L -0.06133 -0.14259 L -0.06263 -0.1625 L -0.06198 -0.18032 L -0.07071 -0.19143 L -0.07696 -0.2081 L -0.08256 -0.23264 L -0.08568 -0.24143 L -0.07383 -0.25579 L -0.05951 -0.26921 L -0.05573 -0.27477 L -0.05196 -0.29143 L -0.05013 -0.32153 L -0.05065 -0.3493 L -0.05065 -0.37477 L -0.06888 -0.39028 L -0.07943 -0.40579 " pathEditMode="relative" ptsTypes="AAAAAAAAAAAAAAAAAAA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2083 L 0.00273 -0.03541 L -0.00234 -0.04976 L -0.0099 -0.06875 L -0.0155 -0.0787 L -0.02422 -0.09213 L -0.03359 -0.09768 L -0.04362 -0.11435 L -0.04987 -0.12754 L -0.05482 -0.14328 L -0.06042 -0.15764 L -0.06484 -0.17754 L -0.06484 -0.19213 L -0.06354 -0.20995 L -0.06927 -0.21759 L -0.07604 -0.23426 L -0.08177 -0.25092 L -0.08672 -0.2699 L -0.08177 -0.2787 L -0.0724 -0.28981 L -0.06302 -0.29768 L -0.05677 -0.30208 L -0.05365 -0.31435 L -0.05365 -0.32986 L -0.05365 -0.36551 L -0.05365 -0.37986 L -0.06302 -0.38426 L -0.07669 -0.39097 L -0.08542 -0.40208 L -0.09792 -0.41643 " pathEditMode="relative" ptsTypes="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00573 -0.00556 L -0.01068 -0.01667 L -0.01381 -0.0257 L -0.01446 -0.04121 L -0.01381 -0.05463 L -0.0194 -0.07454 L -0.025 -0.09121 L -0.02696 -0.10347 L -0.03008 -0.11459 L -0.03321 -0.12338 L -0.03815 -0.12685 L -0.04323 -0.13565 L -0.04375 -0.14792 L -0.04258 -0.15672 L -0.0444 -0.17894 L -0.04636 -0.19792 L -0.04688 -0.21783 L -0.04753 -0.23449 L -0.04753 -0.25672 L -0.05065 -0.27778 L -0.05313 -0.29329 L -0.0569 -0.30672 L -0.05873 -0.31898 L -0.05873 -0.33449 L -0.05756 -0.34884 L -0.05443 -0.35556 L -0.05131 -0.36459 L -0.04883 -0.37107 L -0.05378 -0.38102 " pathEditMode="relative" ptsTypes="AAAAAAAAAAAAAAAAAAAAAAAAAA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-0.00573 -0.01458 L -0.00886 -0.01898 L -0.01316 -0.02454 L -0.01823 -0.03796 L -0.01941 -0.05 L -0.01889 -0.06111 L -0.01941 -0.07129 L -0.02514 -0.0868 L -0.02878 -0.09792 L -0.03256 -0.11018 L -0.03568 -0.12014 L -0.03946 -0.13241 L -0.04389 -0.1368 L -0.04389 -0.1368 L -0.05014 -0.15231 L -0.05079 -0.16898 L -0.05079 -0.18241 L -0.05131 -0.20555 L -0.05443 -0.22129 L -0.05443 -0.23333 L -0.05196 -0.24444 L -0.05443 -0.25787 L -0.05508 -0.27338 L -0.05639 -0.28333 L -0.05756 -0.3 L -0.06133 -0.31574 L -0.06511 -0.32685 L -0.06511 -0.33889 L -0.06264 -0.35231 L -0.06641 -0.36458 L -0.07631 -0.37106 " pathEditMode="relative" ptsTypes="AAAAAAAAAAAAAAAAAAAAAAAAAAAAAA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926 L -0.00834 -0.01829 L -0.01394 -0.03056 L -0.01836 -0.04607 L -0.02461 -0.05486 L -0.02956 -0.06945 L -0.03204 -0.08172 L -0.03152 -0.09931 L -0.03581 -0.11505 L -0.04206 -0.13056 L -0.04649 -0.14491 L -0.05079 -0.16042 L -0.05326 -0.16713 L -0.05951 -0.175 L -0.06263 -0.18727 L -0.06394 -0.20602 L -0.06394 -0.22384 L -0.06706 -0.23727 L -0.06641 -0.25602 L -0.06641 -0.27616 L -0.06641 -0.29283 L -0.06524 -0.30718 L -0.06888 -0.31713 L -0.07019 -0.33496 L -0.07331 -0.34722 L -0.07709 -0.35949 L -0.08763 -0.375 L -0.09519 -0.3794 L -0.10261 -0.39375 " pathEditMode="relative" ptsTypes="AAAAAAAAAAAAAAAAAAAAAAAAAAA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176 L -0.01185 -0.03218 L -0.0181 -0.05209 L -0.02617 -0.07223 L -0.03242 -0.09329 L -0.0375 -0.10209 L -0.03685 -0.12107 L -0.04127 -0.13658 L -0.0444 -0.15672 L -0.04869 -0.16875 L -0.05312 -0.18218 L -0.0569 -0.19329 L -0.06432 -0.19885 L -0.06744 -0.21667 L -0.06744 -0.22431 L -0.06744 -0.24329 L -0.06744 -0.2588 L -0.06992 -0.27663 L -0.06992 -0.29561 L -0.06992 -0.30764 L -0.07252 -0.31875 L -0.07252 -0.33658 L -0.075 -0.35209 L -0.07812 -0.37338 L -0.08372 -0.38218 L -0.09244 -0.37663 L -0.10312 -0.37987 L -0.10937 -0.38334 L -0.1194 -0.39329 L -0.11992 -0.39653 " pathEditMode="relative" ptsTypes="AAAAAAAAAAAAAAAAAAAAAAAAAAAAAA">
                                      <p:cBhvr>
                                        <p:cTn id="66" dur="1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10" descr="modul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6613"/>
            <a:ext cx="56515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8" descr="Baté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3652838"/>
            <a:ext cx="594042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0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Manéver v priestore bojového rozmiestnenia</a:t>
            </a:r>
          </a:p>
        </p:txBody>
      </p:sp>
    </p:spTree>
    <p:extLst>
      <p:ext uri="{BB962C8B-B14F-4D97-AF65-F5344CB8AC3E}">
        <p14:creationId xmlns:p14="http://schemas.microsoft.com/office/powerpoint/2010/main" val="41661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89" y="85158"/>
            <a:ext cx="121888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5500" y="831548"/>
            <a:ext cx="3596434" cy="50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165500" y="5898760"/>
            <a:ext cx="3596434" cy="1055163"/>
          </a:xfrm>
          <a:prstGeom prst="rect">
            <a:avLst/>
          </a:prstGeom>
          <a:noFill/>
          <a:ln>
            <a:noFill/>
          </a:ln>
          <a:extLst/>
        </p:spPr>
        <p:txBody>
          <a:bodyPr lIns="91422" tIns="45710" rIns="91422" bIns="4571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Del-1-2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Bojové použitie delostrelectva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SR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761934" y="5849175"/>
            <a:ext cx="5597935" cy="1055163"/>
          </a:xfrm>
          <a:prstGeom prst="rect">
            <a:avLst/>
          </a:prstGeom>
          <a:noFill/>
          <a:ln>
            <a:noFill/>
          </a:ln>
          <a:extLst/>
        </p:spPr>
        <p:txBody>
          <a:bodyPr lIns="91422" tIns="45710" rIns="91422" bIns="4571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Del-3-1/S</a:t>
            </a:r>
            <a:endParaRPr lang="sk-SK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Obsluhovanie zbraňových systémov</a:t>
            </a:r>
          </a:p>
          <a:p>
            <a:pPr marL="0" indent="0" algn="ctr">
              <a:buNone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delostrelectva a protitankového delostrelectva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6594065" y="846062"/>
            <a:ext cx="3596434" cy="5040000"/>
            <a:chOff x="6594065" y="947660"/>
            <a:chExt cx="3596434" cy="5040000"/>
          </a:xfrm>
        </p:grpSpPr>
        <p:pic>
          <p:nvPicPr>
            <p:cNvPr id="8" name="Obrázok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4065" y="947660"/>
              <a:ext cx="3596434" cy="504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BlokTextu 2"/>
            <p:cNvSpPr txBox="1"/>
            <p:nvPr/>
          </p:nvSpPr>
          <p:spPr>
            <a:xfrm>
              <a:off x="7248525" y="3790950"/>
              <a:ext cx="236855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Obsluhovanie zbraňových systémov</a:t>
              </a:r>
            </a:p>
            <a:p>
              <a:pPr algn="ctr"/>
              <a:r>
                <a:rPr lang="sk-SK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delostrelectva a protitankového delostrelectva</a:t>
              </a:r>
              <a:endParaRPr lang="sk-SK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6600825" y="1305262"/>
              <a:ext cx="6477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Del-3-1/S</a:t>
              </a:r>
              <a:endParaRPr lang="sk-SK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7208007" y="5756828"/>
              <a:ext cx="236855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BRATISLAVA 1997</a:t>
              </a:r>
              <a:endParaRPr lang="sk-SK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087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651608" y="147910"/>
            <a:ext cx="10806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Záver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VÃ½sledok vyhÄ¾adÃ¡vania obrÃ¡zkov pre dopyt question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1ECF0"/>
              </a:clrFrom>
              <a:clrTo>
                <a:srgbClr val="E1EC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8" y="1732828"/>
            <a:ext cx="107632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" y="735013"/>
            <a:ext cx="1219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Priestor bojového rozmiestnenia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delostreleckej batérie: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6" t="12621" r="7023" b="52891"/>
          <a:stretch/>
        </p:blipFill>
        <p:spPr>
          <a:xfrm>
            <a:off x="4831221" y="4307036"/>
            <a:ext cx="1035049" cy="460942"/>
          </a:xfrm>
          <a:prstGeom prst="rect">
            <a:avLst/>
          </a:prstGeom>
        </p:spPr>
      </p:pic>
      <p:grpSp>
        <p:nvGrpSpPr>
          <p:cNvPr id="14" name="Skupina 13"/>
          <p:cNvGrpSpPr/>
          <p:nvPr/>
        </p:nvGrpSpPr>
        <p:grpSpPr>
          <a:xfrm rot="4460009">
            <a:off x="6786283" y="3174344"/>
            <a:ext cx="754868" cy="194646"/>
            <a:chOff x="5383305" y="3070639"/>
            <a:chExt cx="720185" cy="180000"/>
          </a:xfrm>
        </p:grpSpPr>
        <p:cxnSp>
          <p:nvCxnSpPr>
            <p:cNvPr id="15" name="Rovná spojnica 14"/>
            <p:cNvCxnSpPr/>
            <p:nvPr/>
          </p:nvCxnSpPr>
          <p:spPr>
            <a:xfrm>
              <a:off x="5383305" y="3089461"/>
              <a:ext cx="720000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>
              <a:off x="5384985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>
              <a:off x="6103490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214141">
            <a:off x="7424782" y="4213105"/>
            <a:ext cx="754868" cy="194646"/>
            <a:chOff x="5383305" y="3070639"/>
            <a:chExt cx="720185" cy="180000"/>
          </a:xfrm>
        </p:grpSpPr>
        <p:cxnSp>
          <p:nvCxnSpPr>
            <p:cNvPr id="19" name="Rovná spojnica 18"/>
            <p:cNvCxnSpPr/>
            <p:nvPr/>
          </p:nvCxnSpPr>
          <p:spPr>
            <a:xfrm>
              <a:off x="5383305" y="3089461"/>
              <a:ext cx="720000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>
              <a:off x="5384985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6103490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Skupina 21"/>
          <p:cNvGrpSpPr/>
          <p:nvPr/>
        </p:nvGrpSpPr>
        <p:grpSpPr>
          <a:xfrm rot="5400000">
            <a:off x="6520130" y="4939248"/>
            <a:ext cx="754870" cy="194646"/>
            <a:chOff x="5383305" y="3070639"/>
            <a:chExt cx="720185" cy="180000"/>
          </a:xfrm>
        </p:grpSpPr>
        <p:cxnSp>
          <p:nvCxnSpPr>
            <p:cNvPr id="23" name="Rovná spojnica 22"/>
            <p:cNvCxnSpPr/>
            <p:nvPr/>
          </p:nvCxnSpPr>
          <p:spPr>
            <a:xfrm>
              <a:off x="5383305" y="3089461"/>
              <a:ext cx="720000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/>
            <p:cNvCxnSpPr/>
            <p:nvPr/>
          </p:nvCxnSpPr>
          <p:spPr>
            <a:xfrm>
              <a:off x="5384985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nica 24"/>
            <p:cNvCxnSpPr/>
            <p:nvPr/>
          </p:nvCxnSpPr>
          <p:spPr>
            <a:xfrm>
              <a:off x="6103490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/>
          <p:cNvGrpSpPr/>
          <p:nvPr/>
        </p:nvGrpSpPr>
        <p:grpSpPr>
          <a:xfrm rot="4460009">
            <a:off x="5690522" y="5667904"/>
            <a:ext cx="754868" cy="194646"/>
            <a:chOff x="5383305" y="3070639"/>
            <a:chExt cx="720185" cy="180000"/>
          </a:xfrm>
        </p:grpSpPr>
        <p:cxnSp>
          <p:nvCxnSpPr>
            <p:cNvPr id="27" name="Rovná spojnica 26"/>
            <p:cNvCxnSpPr/>
            <p:nvPr/>
          </p:nvCxnSpPr>
          <p:spPr>
            <a:xfrm>
              <a:off x="5383305" y="3089461"/>
              <a:ext cx="720000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ovná spojnica 27"/>
            <p:cNvCxnSpPr/>
            <p:nvPr/>
          </p:nvCxnSpPr>
          <p:spPr>
            <a:xfrm>
              <a:off x="5384985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ovná spojnica 28"/>
            <p:cNvCxnSpPr/>
            <p:nvPr/>
          </p:nvCxnSpPr>
          <p:spPr>
            <a:xfrm>
              <a:off x="6103490" y="3070639"/>
              <a:ext cx="0" cy="18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lokTextu 29"/>
          <p:cNvSpPr txBox="1"/>
          <p:nvPr/>
        </p:nvSpPr>
        <p:spPr>
          <a:xfrm>
            <a:off x="6906737" y="3608961"/>
            <a:ext cx="4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7495677" y="4633574"/>
            <a:ext cx="4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6544437" y="5332906"/>
            <a:ext cx="4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5842764" y="6067185"/>
            <a:ext cx="4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Voľný tvar 37"/>
          <p:cNvSpPr/>
          <p:nvPr/>
        </p:nvSpPr>
        <p:spPr>
          <a:xfrm>
            <a:off x="3457805" y="4721060"/>
            <a:ext cx="1551778" cy="1366688"/>
          </a:xfrm>
          <a:custGeom>
            <a:avLst/>
            <a:gdLst>
              <a:gd name="connsiteX0" fmla="*/ 25623 w 1435018"/>
              <a:gd name="connsiteY0" fmla="*/ 357246 h 1303895"/>
              <a:gd name="connsiteX1" fmla="*/ 482823 w 1435018"/>
              <a:gd name="connsiteY1" fmla="*/ 1646 h 1303895"/>
              <a:gd name="connsiteX2" fmla="*/ 1041623 w 1435018"/>
              <a:gd name="connsiteY2" fmla="*/ 242946 h 1303895"/>
              <a:gd name="connsiteX3" fmla="*/ 1422623 w 1435018"/>
              <a:gd name="connsiteY3" fmla="*/ 662046 h 1303895"/>
              <a:gd name="connsiteX4" fmla="*/ 1295623 w 1435018"/>
              <a:gd name="connsiteY4" fmla="*/ 1119246 h 1303895"/>
              <a:gd name="connsiteX5" fmla="*/ 838423 w 1435018"/>
              <a:gd name="connsiteY5" fmla="*/ 1297046 h 1303895"/>
              <a:gd name="connsiteX6" fmla="*/ 444723 w 1435018"/>
              <a:gd name="connsiteY6" fmla="*/ 1220846 h 1303895"/>
              <a:gd name="connsiteX7" fmla="*/ 101823 w 1435018"/>
              <a:gd name="connsiteY7" fmla="*/ 801746 h 1303895"/>
              <a:gd name="connsiteX8" fmla="*/ 25623 w 1435018"/>
              <a:gd name="connsiteY8" fmla="*/ 357246 h 130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5018" h="1303895">
                <a:moveTo>
                  <a:pt x="25623" y="357246"/>
                </a:moveTo>
                <a:cubicBezTo>
                  <a:pt x="89123" y="223896"/>
                  <a:pt x="313490" y="20696"/>
                  <a:pt x="482823" y="1646"/>
                </a:cubicBezTo>
                <a:cubicBezTo>
                  <a:pt x="652156" y="-17404"/>
                  <a:pt x="884990" y="132879"/>
                  <a:pt x="1041623" y="242946"/>
                </a:cubicBezTo>
                <a:cubicBezTo>
                  <a:pt x="1198256" y="353013"/>
                  <a:pt x="1380290" y="515996"/>
                  <a:pt x="1422623" y="662046"/>
                </a:cubicBezTo>
                <a:cubicBezTo>
                  <a:pt x="1464956" y="808096"/>
                  <a:pt x="1392990" y="1013413"/>
                  <a:pt x="1295623" y="1119246"/>
                </a:cubicBezTo>
                <a:cubicBezTo>
                  <a:pt x="1198256" y="1225079"/>
                  <a:pt x="980240" y="1280113"/>
                  <a:pt x="838423" y="1297046"/>
                </a:cubicBezTo>
                <a:cubicBezTo>
                  <a:pt x="696606" y="1313979"/>
                  <a:pt x="567490" y="1303396"/>
                  <a:pt x="444723" y="1220846"/>
                </a:cubicBezTo>
                <a:cubicBezTo>
                  <a:pt x="321956" y="1138296"/>
                  <a:pt x="175906" y="941446"/>
                  <a:pt x="101823" y="801746"/>
                </a:cubicBezTo>
                <a:cubicBezTo>
                  <a:pt x="27740" y="662046"/>
                  <a:pt x="-37877" y="490596"/>
                  <a:pt x="25623" y="357246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Voľný tvar 38"/>
          <p:cNvSpPr/>
          <p:nvPr/>
        </p:nvSpPr>
        <p:spPr>
          <a:xfrm flipV="1">
            <a:off x="3078133" y="2993287"/>
            <a:ext cx="1551778" cy="1366688"/>
          </a:xfrm>
          <a:custGeom>
            <a:avLst/>
            <a:gdLst>
              <a:gd name="connsiteX0" fmla="*/ 25623 w 1435018"/>
              <a:gd name="connsiteY0" fmla="*/ 357246 h 1303895"/>
              <a:gd name="connsiteX1" fmla="*/ 482823 w 1435018"/>
              <a:gd name="connsiteY1" fmla="*/ 1646 h 1303895"/>
              <a:gd name="connsiteX2" fmla="*/ 1041623 w 1435018"/>
              <a:gd name="connsiteY2" fmla="*/ 242946 h 1303895"/>
              <a:gd name="connsiteX3" fmla="*/ 1422623 w 1435018"/>
              <a:gd name="connsiteY3" fmla="*/ 662046 h 1303895"/>
              <a:gd name="connsiteX4" fmla="*/ 1295623 w 1435018"/>
              <a:gd name="connsiteY4" fmla="*/ 1119246 h 1303895"/>
              <a:gd name="connsiteX5" fmla="*/ 838423 w 1435018"/>
              <a:gd name="connsiteY5" fmla="*/ 1297046 h 1303895"/>
              <a:gd name="connsiteX6" fmla="*/ 444723 w 1435018"/>
              <a:gd name="connsiteY6" fmla="*/ 1220846 h 1303895"/>
              <a:gd name="connsiteX7" fmla="*/ 101823 w 1435018"/>
              <a:gd name="connsiteY7" fmla="*/ 801746 h 1303895"/>
              <a:gd name="connsiteX8" fmla="*/ 25623 w 1435018"/>
              <a:gd name="connsiteY8" fmla="*/ 357246 h 130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5018" h="1303895">
                <a:moveTo>
                  <a:pt x="25623" y="357246"/>
                </a:moveTo>
                <a:cubicBezTo>
                  <a:pt x="89123" y="223896"/>
                  <a:pt x="313490" y="20696"/>
                  <a:pt x="482823" y="1646"/>
                </a:cubicBezTo>
                <a:cubicBezTo>
                  <a:pt x="652156" y="-17404"/>
                  <a:pt x="884990" y="132879"/>
                  <a:pt x="1041623" y="242946"/>
                </a:cubicBezTo>
                <a:cubicBezTo>
                  <a:pt x="1198256" y="353013"/>
                  <a:pt x="1380290" y="515996"/>
                  <a:pt x="1422623" y="662046"/>
                </a:cubicBezTo>
                <a:cubicBezTo>
                  <a:pt x="1464956" y="808096"/>
                  <a:pt x="1392990" y="1013413"/>
                  <a:pt x="1295623" y="1119246"/>
                </a:cubicBezTo>
                <a:cubicBezTo>
                  <a:pt x="1198256" y="1225079"/>
                  <a:pt x="980240" y="1280113"/>
                  <a:pt x="838423" y="1297046"/>
                </a:cubicBezTo>
                <a:cubicBezTo>
                  <a:pt x="696606" y="1313979"/>
                  <a:pt x="567490" y="1303396"/>
                  <a:pt x="444723" y="1220846"/>
                </a:cubicBezTo>
                <a:cubicBezTo>
                  <a:pt x="321956" y="1138296"/>
                  <a:pt x="175906" y="941446"/>
                  <a:pt x="101823" y="801746"/>
                </a:cubicBezTo>
                <a:cubicBezTo>
                  <a:pt x="27740" y="662046"/>
                  <a:pt x="-37877" y="490596"/>
                  <a:pt x="25623" y="357246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Voľný tvar 39"/>
          <p:cNvSpPr/>
          <p:nvPr/>
        </p:nvSpPr>
        <p:spPr>
          <a:xfrm flipV="1">
            <a:off x="4805100" y="1389816"/>
            <a:ext cx="1551778" cy="1366688"/>
          </a:xfrm>
          <a:custGeom>
            <a:avLst/>
            <a:gdLst>
              <a:gd name="connsiteX0" fmla="*/ 25623 w 1435018"/>
              <a:gd name="connsiteY0" fmla="*/ 357246 h 1303895"/>
              <a:gd name="connsiteX1" fmla="*/ 482823 w 1435018"/>
              <a:gd name="connsiteY1" fmla="*/ 1646 h 1303895"/>
              <a:gd name="connsiteX2" fmla="*/ 1041623 w 1435018"/>
              <a:gd name="connsiteY2" fmla="*/ 242946 h 1303895"/>
              <a:gd name="connsiteX3" fmla="*/ 1422623 w 1435018"/>
              <a:gd name="connsiteY3" fmla="*/ 662046 h 1303895"/>
              <a:gd name="connsiteX4" fmla="*/ 1295623 w 1435018"/>
              <a:gd name="connsiteY4" fmla="*/ 1119246 h 1303895"/>
              <a:gd name="connsiteX5" fmla="*/ 838423 w 1435018"/>
              <a:gd name="connsiteY5" fmla="*/ 1297046 h 1303895"/>
              <a:gd name="connsiteX6" fmla="*/ 444723 w 1435018"/>
              <a:gd name="connsiteY6" fmla="*/ 1220846 h 1303895"/>
              <a:gd name="connsiteX7" fmla="*/ 101823 w 1435018"/>
              <a:gd name="connsiteY7" fmla="*/ 801746 h 1303895"/>
              <a:gd name="connsiteX8" fmla="*/ 25623 w 1435018"/>
              <a:gd name="connsiteY8" fmla="*/ 357246 h 130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5018" h="1303895">
                <a:moveTo>
                  <a:pt x="25623" y="357246"/>
                </a:moveTo>
                <a:cubicBezTo>
                  <a:pt x="89123" y="223896"/>
                  <a:pt x="313490" y="20696"/>
                  <a:pt x="482823" y="1646"/>
                </a:cubicBezTo>
                <a:cubicBezTo>
                  <a:pt x="652156" y="-17404"/>
                  <a:pt x="884990" y="132879"/>
                  <a:pt x="1041623" y="242946"/>
                </a:cubicBezTo>
                <a:cubicBezTo>
                  <a:pt x="1198256" y="353013"/>
                  <a:pt x="1380290" y="515996"/>
                  <a:pt x="1422623" y="662046"/>
                </a:cubicBezTo>
                <a:cubicBezTo>
                  <a:pt x="1464956" y="808096"/>
                  <a:pt x="1392990" y="1013413"/>
                  <a:pt x="1295623" y="1119246"/>
                </a:cubicBezTo>
                <a:cubicBezTo>
                  <a:pt x="1198256" y="1225079"/>
                  <a:pt x="980240" y="1280113"/>
                  <a:pt x="838423" y="1297046"/>
                </a:cubicBezTo>
                <a:cubicBezTo>
                  <a:pt x="696606" y="1313979"/>
                  <a:pt x="567490" y="1303396"/>
                  <a:pt x="444723" y="1220846"/>
                </a:cubicBezTo>
                <a:cubicBezTo>
                  <a:pt x="321956" y="1138296"/>
                  <a:pt x="175906" y="941446"/>
                  <a:pt x="101823" y="801746"/>
                </a:cubicBezTo>
                <a:cubicBezTo>
                  <a:pt x="27740" y="662046"/>
                  <a:pt x="-37877" y="490596"/>
                  <a:pt x="25623" y="357246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1" name="Skupina 40"/>
          <p:cNvGrpSpPr/>
          <p:nvPr/>
        </p:nvGrpSpPr>
        <p:grpSpPr>
          <a:xfrm>
            <a:off x="5234573" y="1816904"/>
            <a:ext cx="389291" cy="264136"/>
            <a:chOff x="2358175" y="2951464"/>
            <a:chExt cx="360000" cy="252000"/>
          </a:xfrm>
        </p:grpSpPr>
        <p:grpSp>
          <p:nvGrpSpPr>
            <p:cNvPr id="42" name="Skupina 41"/>
            <p:cNvGrpSpPr/>
            <p:nvPr/>
          </p:nvGrpSpPr>
          <p:grpSpPr>
            <a:xfrm>
              <a:off x="2358175" y="2951464"/>
              <a:ext cx="360000" cy="252000"/>
              <a:chOff x="767509" y="4808500"/>
              <a:chExt cx="540000" cy="466912"/>
            </a:xfrm>
          </p:grpSpPr>
          <p:grpSp>
            <p:nvGrpSpPr>
              <p:cNvPr id="46" name="Skupina 45"/>
              <p:cNvGrpSpPr/>
              <p:nvPr/>
            </p:nvGrpSpPr>
            <p:grpSpPr>
              <a:xfrm>
                <a:off x="767509" y="4915412"/>
                <a:ext cx="540000" cy="360000"/>
                <a:chOff x="767509" y="4915412"/>
                <a:chExt cx="540000" cy="360000"/>
              </a:xfrm>
            </p:grpSpPr>
            <p:sp>
              <p:nvSpPr>
                <p:cNvPr id="49" name="Obdĺžnik 48"/>
                <p:cNvSpPr/>
                <p:nvPr/>
              </p:nvSpPr>
              <p:spPr>
                <a:xfrm>
                  <a:off x="767509" y="4915412"/>
                  <a:ext cx="540000" cy="3600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Ovál 49"/>
                <p:cNvSpPr/>
                <p:nvPr/>
              </p:nvSpPr>
              <p:spPr>
                <a:xfrm>
                  <a:off x="1001509" y="5059412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47" name="Ovál 46"/>
              <p:cNvSpPr/>
              <p:nvPr/>
            </p:nvSpPr>
            <p:spPr>
              <a:xfrm>
                <a:off x="1073349" y="4808500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8" name="Ovál 47"/>
              <p:cNvSpPr/>
              <p:nvPr/>
            </p:nvSpPr>
            <p:spPr>
              <a:xfrm>
                <a:off x="926501" y="4808500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43" name="Skupina 42"/>
            <p:cNvGrpSpPr/>
            <p:nvPr/>
          </p:nvGrpSpPr>
          <p:grpSpPr>
            <a:xfrm>
              <a:off x="2462160" y="3048918"/>
              <a:ext cx="159207" cy="111413"/>
              <a:chOff x="2512218" y="3112294"/>
              <a:chExt cx="242117" cy="257796"/>
            </a:xfrm>
          </p:grpSpPr>
          <p:cxnSp>
            <p:nvCxnSpPr>
              <p:cNvPr id="44" name="Rovná spojnica 43"/>
              <p:cNvCxnSpPr/>
              <p:nvPr/>
            </p:nvCxnSpPr>
            <p:spPr>
              <a:xfrm>
                <a:off x="2512218" y="3368798"/>
                <a:ext cx="24211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Vývojový diagram: zdržanie 44"/>
              <p:cNvSpPr/>
              <p:nvPr/>
            </p:nvSpPr>
            <p:spPr>
              <a:xfrm rot="16200000">
                <a:off x="2500863" y="3164762"/>
                <a:ext cx="257796" cy="152860"/>
              </a:xfrm>
              <a:prstGeom prst="flowChartDelay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grpSp>
        <p:nvGrpSpPr>
          <p:cNvPr id="51" name="Skupina 50"/>
          <p:cNvGrpSpPr/>
          <p:nvPr/>
        </p:nvGrpSpPr>
        <p:grpSpPr>
          <a:xfrm>
            <a:off x="4889259" y="3025772"/>
            <a:ext cx="2266090" cy="1327242"/>
            <a:chOff x="2422170" y="3525861"/>
            <a:chExt cx="2095583" cy="1266262"/>
          </a:xfrm>
        </p:grpSpPr>
        <p:grpSp>
          <p:nvGrpSpPr>
            <p:cNvPr id="52" name="Skupina 51"/>
            <p:cNvGrpSpPr/>
            <p:nvPr/>
          </p:nvGrpSpPr>
          <p:grpSpPr>
            <a:xfrm>
              <a:off x="2706651" y="3525861"/>
              <a:ext cx="900000" cy="1266262"/>
              <a:chOff x="2541493" y="2794750"/>
              <a:chExt cx="900000" cy="1266262"/>
            </a:xfrm>
          </p:grpSpPr>
          <p:sp>
            <p:nvSpPr>
              <p:cNvPr id="55" name="Obdĺžnik 54"/>
              <p:cNvSpPr/>
              <p:nvPr/>
            </p:nvSpPr>
            <p:spPr>
              <a:xfrm>
                <a:off x="2541493" y="2998693"/>
                <a:ext cx="900000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sk-SK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RPB</a:t>
                </a:r>
                <a:endParaRPr lang="sk-SK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Rovná spojnica 55"/>
              <p:cNvCxnSpPr>
                <a:stCxn id="55" idx="1"/>
              </p:cNvCxnSpPr>
              <p:nvPr/>
            </p:nvCxnSpPr>
            <p:spPr>
              <a:xfrm>
                <a:off x="2541493" y="3268693"/>
                <a:ext cx="1" cy="79231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Rovná spojnica 56"/>
              <p:cNvCxnSpPr>
                <a:endCxn id="55" idx="0"/>
              </p:cNvCxnSpPr>
              <p:nvPr/>
            </p:nvCxnSpPr>
            <p:spPr>
              <a:xfrm>
                <a:off x="2978524" y="2794750"/>
                <a:ext cx="0" cy="18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BlokTextu 52"/>
            <p:cNvSpPr txBox="1"/>
            <p:nvPr/>
          </p:nvSpPr>
          <p:spPr>
            <a:xfrm>
              <a:off x="2422170" y="4109081"/>
              <a:ext cx="4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3551497" y="4102602"/>
              <a:ext cx="96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ShDO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Skupina 57"/>
          <p:cNvGrpSpPr/>
          <p:nvPr/>
        </p:nvGrpSpPr>
        <p:grpSpPr>
          <a:xfrm>
            <a:off x="3165909" y="3404615"/>
            <a:ext cx="1245584" cy="660535"/>
            <a:chOff x="393681" y="3482509"/>
            <a:chExt cx="1151863" cy="630187"/>
          </a:xfrm>
        </p:grpSpPr>
        <p:grpSp>
          <p:nvGrpSpPr>
            <p:cNvPr id="59" name="Skupina 58"/>
            <p:cNvGrpSpPr/>
            <p:nvPr/>
          </p:nvGrpSpPr>
          <p:grpSpPr>
            <a:xfrm>
              <a:off x="629103" y="3482509"/>
              <a:ext cx="540000" cy="468691"/>
              <a:chOff x="767509" y="4806721"/>
              <a:chExt cx="540000" cy="468691"/>
            </a:xfrm>
          </p:grpSpPr>
          <p:grpSp>
            <p:nvGrpSpPr>
              <p:cNvPr id="62" name="Skupina 61"/>
              <p:cNvGrpSpPr/>
              <p:nvPr/>
            </p:nvGrpSpPr>
            <p:grpSpPr>
              <a:xfrm>
                <a:off x="767509" y="4915412"/>
                <a:ext cx="540000" cy="360000"/>
                <a:chOff x="767509" y="4915412"/>
                <a:chExt cx="540000" cy="360000"/>
              </a:xfrm>
            </p:grpSpPr>
            <p:sp>
              <p:nvSpPr>
                <p:cNvPr id="66" name="Obdĺžnik 65"/>
                <p:cNvSpPr/>
                <p:nvPr/>
              </p:nvSpPr>
              <p:spPr>
                <a:xfrm>
                  <a:off x="767509" y="4915412"/>
                  <a:ext cx="540000" cy="3600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Ovál 66"/>
                <p:cNvSpPr/>
                <p:nvPr/>
              </p:nvSpPr>
              <p:spPr>
                <a:xfrm>
                  <a:off x="857509" y="5005412"/>
                  <a:ext cx="360000" cy="180000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68" name="Ovál 67"/>
                <p:cNvSpPr/>
                <p:nvPr/>
              </p:nvSpPr>
              <p:spPr>
                <a:xfrm>
                  <a:off x="1001509" y="5059412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63" name="Ovál 62"/>
              <p:cNvSpPr/>
              <p:nvPr/>
            </p:nvSpPr>
            <p:spPr>
              <a:xfrm>
                <a:off x="1001509" y="480672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4" name="Ovál 63"/>
              <p:cNvSpPr/>
              <p:nvPr/>
            </p:nvSpPr>
            <p:spPr>
              <a:xfrm>
                <a:off x="1103109" y="4809433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5" name="Ovál 64"/>
              <p:cNvSpPr/>
              <p:nvPr/>
            </p:nvSpPr>
            <p:spPr>
              <a:xfrm>
                <a:off x="899037" y="480672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60" name="BlokTextu 59"/>
            <p:cNvSpPr txBox="1"/>
            <p:nvPr/>
          </p:nvSpPr>
          <p:spPr>
            <a:xfrm>
              <a:off x="393681" y="3743364"/>
              <a:ext cx="4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BlokTextu 60"/>
            <p:cNvSpPr txBox="1"/>
            <p:nvPr/>
          </p:nvSpPr>
          <p:spPr>
            <a:xfrm>
              <a:off x="1097464" y="3737643"/>
              <a:ext cx="4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Skupina 68"/>
          <p:cNvGrpSpPr/>
          <p:nvPr/>
        </p:nvGrpSpPr>
        <p:grpSpPr>
          <a:xfrm>
            <a:off x="3549185" y="5032636"/>
            <a:ext cx="1245584" cy="666358"/>
            <a:chOff x="776957" y="5110530"/>
            <a:chExt cx="1151863" cy="635742"/>
          </a:xfrm>
        </p:grpSpPr>
        <p:grpSp>
          <p:nvGrpSpPr>
            <p:cNvPr id="70" name="Skupina 69"/>
            <p:cNvGrpSpPr/>
            <p:nvPr/>
          </p:nvGrpSpPr>
          <p:grpSpPr>
            <a:xfrm>
              <a:off x="1021509" y="5110530"/>
              <a:ext cx="540000" cy="468691"/>
              <a:chOff x="767509" y="4806721"/>
              <a:chExt cx="540000" cy="468691"/>
            </a:xfrm>
          </p:grpSpPr>
          <p:grpSp>
            <p:nvGrpSpPr>
              <p:cNvPr id="73" name="Skupina 72"/>
              <p:cNvGrpSpPr/>
              <p:nvPr/>
            </p:nvGrpSpPr>
            <p:grpSpPr>
              <a:xfrm>
                <a:off x="767509" y="4915412"/>
                <a:ext cx="540000" cy="360000"/>
                <a:chOff x="767509" y="4915412"/>
                <a:chExt cx="540000" cy="360000"/>
              </a:xfrm>
            </p:grpSpPr>
            <p:sp>
              <p:nvSpPr>
                <p:cNvPr id="77" name="Obdĺžnik 76"/>
                <p:cNvSpPr/>
                <p:nvPr/>
              </p:nvSpPr>
              <p:spPr>
                <a:xfrm>
                  <a:off x="767509" y="4915412"/>
                  <a:ext cx="540000" cy="3600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Ovál 77"/>
                <p:cNvSpPr/>
                <p:nvPr/>
              </p:nvSpPr>
              <p:spPr>
                <a:xfrm>
                  <a:off x="857509" y="5005412"/>
                  <a:ext cx="360000" cy="180000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79" name="Ovál 78"/>
                <p:cNvSpPr/>
                <p:nvPr/>
              </p:nvSpPr>
              <p:spPr>
                <a:xfrm>
                  <a:off x="1001509" y="5059412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74" name="Ovál 73"/>
              <p:cNvSpPr/>
              <p:nvPr/>
            </p:nvSpPr>
            <p:spPr>
              <a:xfrm>
                <a:off x="1001509" y="480672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5" name="Ovál 74"/>
              <p:cNvSpPr/>
              <p:nvPr/>
            </p:nvSpPr>
            <p:spPr>
              <a:xfrm>
                <a:off x="1103109" y="4809433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6" name="Ovál 75"/>
              <p:cNvSpPr/>
              <p:nvPr/>
            </p:nvSpPr>
            <p:spPr>
              <a:xfrm>
                <a:off x="899037" y="480672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71" name="BlokTextu 70"/>
            <p:cNvSpPr txBox="1"/>
            <p:nvPr/>
          </p:nvSpPr>
          <p:spPr>
            <a:xfrm>
              <a:off x="776957" y="5376940"/>
              <a:ext cx="4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BlokTextu 71"/>
            <p:cNvSpPr txBox="1"/>
            <p:nvPr/>
          </p:nvSpPr>
          <p:spPr>
            <a:xfrm>
              <a:off x="1480740" y="5371219"/>
              <a:ext cx="4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sk-SK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Voľný tvar 2"/>
          <p:cNvSpPr/>
          <p:nvPr/>
        </p:nvSpPr>
        <p:spPr>
          <a:xfrm>
            <a:off x="3018530" y="1254583"/>
            <a:ext cx="5501356" cy="5603417"/>
          </a:xfrm>
          <a:custGeom>
            <a:avLst/>
            <a:gdLst>
              <a:gd name="connsiteX0" fmla="*/ 58498 w 5087419"/>
              <a:gd name="connsiteY0" fmla="*/ 743066 h 5345967"/>
              <a:gd name="connsiteX1" fmla="*/ 581012 w 5087419"/>
              <a:gd name="connsiteY1" fmla="*/ 278609 h 5345967"/>
              <a:gd name="connsiteX2" fmla="*/ 1306727 w 5087419"/>
              <a:gd name="connsiteY2" fmla="*/ 220552 h 5345967"/>
              <a:gd name="connsiteX3" fmla="*/ 1858269 w 5087419"/>
              <a:gd name="connsiteY3" fmla="*/ 104437 h 5345967"/>
              <a:gd name="connsiteX4" fmla="*/ 2380784 w 5087419"/>
              <a:gd name="connsiteY4" fmla="*/ 2837 h 5345967"/>
              <a:gd name="connsiteX5" fmla="*/ 3150041 w 5087419"/>
              <a:gd name="connsiteY5" fmla="*/ 220552 h 5345967"/>
              <a:gd name="connsiteX6" fmla="*/ 3324212 w 5087419"/>
              <a:gd name="connsiteY6" fmla="*/ 612437 h 5345967"/>
              <a:gd name="connsiteX7" fmla="*/ 3527412 w 5087419"/>
              <a:gd name="connsiteY7" fmla="*/ 1091409 h 5345967"/>
              <a:gd name="connsiteX8" fmla="*/ 3962841 w 5087419"/>
              <a:gd name="connsiteY8" fmla="*/ 1309123 h 5345967"/>
              <a:gd name="connsiteX9" fmla="*/ 4369241 w 5087419"/>
              <a:gd name="connsiteY9" fmla="*/ 1701009 h 5345967"/>
              <a:gd name="connsiteX10" fmla="*/ 4645012 w 5087419"/>
              <a:gd name="connsiteY10" fmla="*/ 2223523 h 5345967"/>
              <a:gd name="connsiteX11" fmla="*/ 4935298 w 5087419"/>
              <a:gd name="connsiteY11" fmla="*/ 2658952 h 5345967"/>
              <a:gd name="connsiteX12" fmla="*/ 5022384 w 5087419"/>
              <a:gd name="connsiteY12" fmla="*/ 3355637 h 5345967"/>
              <a:gd name="connsiteX13" fmla="*/ 4935298 w 5087419"/>
              <a:gd name="connsiteY13" fmla="*/ 3820094 h 5345967"/>
              <a:gd name="connsiteX14" fmla="*/ 3338727 w 5087419"/>
              <a:gd name="connsiteY14" fmla="*/ 5169923 h 5345967"/>
              <a:gd name="connsiteX15" fmla="*/ 2888784 w 5087419"/>
              <a:gd name="connsiteY15" fmla="*/ 5329580 h 5345967"/>
              <a:gd name="connsiteX16" fmla="*/ 2235641 w 5087419"/>
              <a:gd name="connsiteY16" fmla="*/ 5169923 h 5345967"/>
              <a:gd name="connsiteX17" fmla="*/ 1872784 w 5087419"/>
              <a:gd name="connsiteY17" fmla="*/ 5010266 h 5345967"/>
              <a:gd name="connsiteX18" fmla="*/ 1408327 w 5087419"/>
              <a:gd name="connsiteY18" fmla="*/ 4908666 h 5345967"/>
              <a:gd name="connsiteX19" fmla="*/ 900327 w 5087419"/>
              <a:gd name="connsiteY19" fmla="*/ 4778037 h 5345967"/>
              <a:gd name="connsiteX20" fmla="*/ 522955 w 5087419"/>
              <a:gd name="connsiteY20" fmla="*/ 4502266 h 5345967"/>
              <a:gd name="connsiteX21" fmla="*/ 247184 w 5087419"/>
              <a:gd name="connsiteY21" fmla="*/ 3645923 h 5345967"/>
              <a:gd name="connsiteX22" fmla="*/ 174612 w 5087419"/>
              <a:gd name="connsiteY22" fmla="*/ 3152437 h 5345967"/>
              <a:gd name="connsiteX23" fmla="*/ 73012 w 5087419"/>
              <a:gd name="connsiteY23" fmla="*/ 2746037 h 5345967"/>
              <a:gd name="connsiteX24" fmla="*/ 441 w 5087419"/>
              <a:gd name="connsiteY24" fmla="*/ 2586380 h 5345967"/>
              <a:gd name="connsiteX25" fmla="*/ 43984 w 5087419"/>
              <a:gd name="connsiteY25" fmla="*/ 2136437 h 5345967"/>
              <a:gd name="connsiteX26" fmla="*/ 73012 w 5087419"/>
              <a:gd name="connsiteY26" fmla="*/ 1541352 h 5345967"/>
              <a:gd name="connsiteX27" fmla="*/ 58498 w 5087419"/>
              <a:gd name="connsiteY27" fmla="*/ 743066 h 534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87419" h="5345967">
                <a:moveTo>
                  <a:pt x="58498" y="743066"/>
                </a:moveTo>
                <a:cubicBezTo>
                  <a:pt x="143165" y="532609"/>
                  <a:pt x="372974" y="365695"/>
                  <a:pt x="581012" y="278609"/>
                </a:cubicBezTo>
                <a:cubicBezTo>
                  <a:pt x="789050" y="191523"/>
                  <a:pt x="1093851" y="249581"/>
                  <a:pt x="1306727" y="220552"/>
                </a:cubicBezTo>
                <a:cubicBezTo>
                  <a:pt x="1519603" y="191523"/>
                  <a:pt x="1858269" y="104437"/>
                  <a:pt x="1858269" y="104437"/>
                </a:cubicBezTo>
                <a:cubicBezTo>
                  <a:pt x="2037279" y="68151"/>
                  <a:pt x="2165489" y="-16515"/>
                  <a:pt x="2380784" y="2837"/>
                </a:cubicBezTo>
                <a:cubicBezTo>
                  <a:pt x="2596079" y="22189"/>
                  <a:pt x="2992803" y="118952"/>
                  <a:pt x="3150041" y="220552"/>
                </a:cubicBezTo>
                <a:cubicBezTo>
                  <a:pt x="3307279" y="322152"/>
                  <a:pt x="3261317" y="467294"/>
                  <a:pt x="3324212" y="612437"/>
                </a:cubicBezTo>
                <a:cubicBezTo>
                  <a:pt x="3387107" y="757580"/>
                  <a:pt x="3420974" y="975295"/>
                  <a:pt x="3527412" y="1091409"/>
                </a:cubicBezTo>
                <a:cubicBezTo>
                  <a:pt x="3633850" y="1207523"/>
                  <a:pt x="3822536" y="1207523"/>
                  <a:pt x="3962841" y="1309123"/>
                </a:cubicBezTo>
                <a:cubicBezTo>
                  <a:pt x="4103146" y="1410723"/>
                  <a:pt x="4255546" y="1548609"/>
                  <a:pt x="4369241" y="1701009"/>
                </a:cubicBezTo>
                <a:cubicBezTo>
                  <a:pt x="4482936" y="1853409"/>
                  <a:pt x="4550669" y="2063866"/>
                  <a:pt x="4645012" y="2223523"/>
                </a:cubicBezTo>
                <a:cubicBezTo>
                  <a:pt x="4739355" y="2383180"/>
                  <a:pt x="4872403" y="2470266"/>
                  <a:pt x="4935298" y="2658952"/>
                </a:cubicBezTo>
                <a:cubicBezTo>
                  <a:pt x="4998193" y="2847638"/>
                  <a:pt x="5022384" y="3162113"/>
                  <a:pt x="5022384" y="3355637"/>
                </a:cubicBezTo>
                <a:cubicBezTo>
                  <a:pt x="5022384" y="3549161"/>
                  <a:pt x="5215907" y="3517713"/>
                  <a:pt x="4935298" y="3820094"/>
                </a:cubicBezTo>
                <a:cubicBezTo>
                  <a:pt x="4654689" y="4122475"/>
                  <a:pt x="3679813" y="4918342"/>
                  <a:pt x="3338727" y="5169923"/>
                </a:cubicBezTo>
                <a:cubicBezTo>
                  <a:pt x="2997641" y="5421504"/>
                  <a:pt x="3072632" y="5329580"/>
                  <a:pt x="2888784" y="5329580"/>
                </a:cubicBezTo>
                <a:cubicBezTo>
                  <a:pt x="2704936" y="5329580"/>
                  <a:pt x="2404974" y="5223142"/>
                  <a:pt x="2235641" y="5169923"/>
                </a:cubicBezTo>
                <a:cubicBezTo>
                  <a:pt x="2066308" y="5116704"/>
                  <a:pt x="2010670" y="5053809"/>
                  <a:pt x="1872784" y="5010266"/>
                </a:cubicBezTo>
                <a:cubicBezTo>
                  <a:pt x="1734898" y="4966723"/>
                  <a:pt x="1570403" y="4947371"/>
                  <a:pt x="1408327" y="4908666"/>
                </a:cubicBezTo>
                <a:cubicBezTo>
                  <a:pt x="1246251" y="4869961"/>
                  <a:pt x="1047889" y="4845770"/>
                  <a:pt x="900327" y="4778037"/>
                </a:cubicBezTo>
                <a:cubicBezTo>
                  <a:pt x="752765" y="4710304"/>
                  <a:pt x="631812" y="4690952"/>
                  <a:pt x="522955" y="4502266"/>
                </a:cubicBezTo>
                <a:cubicBezTo>
                  <a:pt x="414098" y="4313580"/>
                  <a:pt x="305241" y="3870894"/>
                  <a:pt x="247184" y="3645923"/>
                </a:cubicBezTo>
                <a:cubicBezTo>
                  <a:pt x="189127" y="3420952"/>
                  <a:pt x="203641" y="3302418"/>
                  <a:pt x="174612" y="3152437"/>
                </a:cubicBezTo>
                <a:cubicBezTo>
                  <a:pt x="145583" y="3002456"/>
                  <a:pt x="102040" y="2840380"/>
                  <a:pt x="73012" y="2746037"/>
                </a:cubicBezTo>
                <a:cubicBezTo>
                  <a:pt x="43984" y="2651694"/>
                  <a:pt x="5279" y="2687980"/>
                  <a:pt x="441" y="2586380"/>
                </a:cubicBezTo>
                <a:cubicBezTo>
                  <a:pt x="-4397" y="2484780"/>
                  <a:pt x="31889" y="2310608"/>
                  <a:pt x="43984" y="2136437"/>
                </a:cubicBezTo>
                <a:cubicBezTo>
                  <a:pt x="56079" y="1962266"/>
                  <a:pt x="65755" y="1775999"/>
                  <a:pt x="73012" y="1541352"/>
                </a:cubicBezTo>
                <a:cubicBezTo>
                  <a:pt x="80269" y="1306705"/>
                  <a:pt x="-26169" y="953523"/>
                  <a:pt x="58498" y="743066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1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8" grpId="0" animBg="1"/>
      <p:bldP spid="39" grpId="0" animBg="1"/>
      <p:bldP spid="4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Priestor bojového rozmiestnenia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delostreleckej batérie: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Obrázok 8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40" y="1104345"/>
            <a:ext cx="6493660" cy="5753655"/>
          </a:xfrm>
          <a:prstGeom prst="rect">
            <a:avLst/>
          </a:prstGeom>
        </p:spPr>
      </p:pic>
      <p:sp>
        <p:nvSpPr>
          <p:cNvPr id="2" name="BlokTextu 1"/>
          <p:cNvSpPr txBox="1"/>
          <p:nvPr/>
        </p:nvSpPr>
        <p:spPr>
          <a:xfrm>
            <a:off x="241300" y="1254583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Rozmery PBR del. batérie???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lokTextu 90"/>
          <p:cNvSpPr txBox="1"/>
          <p:nvPr/>
        </p:nvSpPr>
        <p:spPr>
          <a:xfrm>
            <a:off x="574963" y="1817086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1-2km x 1-2km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BlokTextu 91"/>
          <p:cNvSpPr txBox="1"/>
          <p:nvPr/>
        </p:nvSpPr>
        <p:spPr>
          <a:xfrm>
            <a:off x="241300" y="2278751"/>
            <a:ext cx="545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Rozmery vyčkávacieho postavenia???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BlokTextu 92"/>
          <p:cNvSpPr txBox="1"/>
          <p:nvPr/>
        </p:nvSpPr>
        <p:spPr>
          <a:xfrm>
            <a:off x="574963" y="2841254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0,3-0,5km x 0,3-0,5km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BlokTextu 93"/>
          <p:cNvSpPr txBox="1"/>
          <p:nvPr/>
        </p:nvSpPr>
        <p:spPr>
          <a:xfrm>
            <a:off x="241300" y="3302919"/>
            <a:ext cx="566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Rozmery technického postavenia???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BlokTextu 94"/>
          <p:cNvSpPr txBox="1"/>
          <p:nvPr/>
        </p:nvSpPr>
        <p:spPr>
          <a:xfrm>
            <a:off x="574963" y="3865422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0,3-0,5km x 0,3-0,5km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BlokTextu 95"/>
          <p:cNvSpPr txBox="1"/>
          <p:nvPr/>
        </p:nvSpPr>
        <p:spPr>
          <a:xfrm>
            <a:off x="136813" y="4236705"/>
            <a:ext cx="566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Rozmery technického postavenia???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BlokTextu 96"/>
          <p:cNvSpPr txBox="1"/>
          <p:nvPr/>
        </p:nvSpPr>
        <p:spPr>
          <a:xfrm>
            <a:off x="470476" y="4799208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0,3-0,6km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0,3-0,6km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4862286" y="1538514"/>
            <a:ext cx="1620000" cy="1074172"/>
            <a:chOff x="4862286" y="1538514"/>
            <a:chExt cx="1620000" cy="1074172"/>
          </a:xfrm>
        </p:grpSpPr>
        <p:sp>
          <p:nvSpPr>
            <p:cNvPr id="3" name="Obdĺžnik 2"/>
            <p:cNvSpPr/>
            <p:nvPr/>
          </p:nvSpPr>
          <p:spPr>
            <a:xfrm>
              <a:off x="4862286" y="1712686"/>
              <a:ext cx="1620000" cy="9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Ovál 3"/>
            <p:cNvSpPr/>
            <p:nvPr/>
          </p:nvSpPr>
          <p:spPr>
            <a:xfrm>
              <a:off x="5132286" y="189268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vál 4"/>
            <p:cNvSpPr/>
            <p:nvPr/>
          </p:nvSpPr>
          <p:spPr>
            <a:xfrm>
              <a:off x="5582286" y="207268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Rovná spojnica 6"/>
            <p:cNvCxnSpPr>
              <a:stCxn id="3" idx="0"/>
            </p:cNvCxnSpPr>
            <p:nvPr/>
          </p:nvCxnSpPr>
          <p:spPr>
            <a:xfrm flipV="1">
              <a:off x="5672286" y="1538514"/>
              <a:ext cx="0" cy="18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Skupina 13"/>
          <p:cNvGrpSpPr/>
          <p:nvPr/>
        </p:nvGrpSpPr>
        <p:grpSpPr>
          <a:xfrm>
            <a:off x="1623786" y="3166261"/>
            <a:ext cx="1364343" cy="856647"/>
            <a:chOff x="2423886" y="3375811"/>
            <a:chExt cx="1364343" cy="856647"/>
          </a:xfrm>
        </p:grpSpPr>
        <p:sp>
          <p:nvSpPr>
            <p:cNvPr id="9" name="Obdĺžnik 8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" name="Rovná spojnica 12"/>
            <p:cNvCxnSpPr/>
            <p:nvPr/>
          </p:nvCxnSpPr>
          <p:spPr>
            <a:xfrm>
              <a:off x="2423886" y="3701143"/>
              <a:ext cx="1364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ál 21"/>
            <p:cNvSpPr/>
            <p:nvPr/>
          </p:nvSpPr>
          <p:spPr>
            <a:xfrm>
              <a:off x="2914803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vál 22"/>
            <p:cNvSpPr/>
            <p:nvPr/>
          </p:nvSpPr>
          <p:spPr>
            <a:xfrm>
              <a:off x="3052057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vál 23"/>
            <p:cNvSpPr/>
            <p:nvPr/>
          </p:nvSpPr>
          <p:spPr>
            <a:xfrm>
              <a:off x="3189311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4990114" y="3166261"/>
            <a:ext cx="1350000" cy="856647"/>
            <a:chOff x="4990114" y="3166261"/>
            <a:chExt cx="1350000" cy="856647"/>
          </a:xfrm>
        </p:grpSpPr>
        <p:grpSp>
          <p:nvGrpSpPr>
            <p:cNvPr id="26" name="Skupina 25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27" name="Obdĺžnik 26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9" name="Ovál 28"/>
              <p:cNvSpPr/>
              <p:nvPr/>
            </p:nvSpPr>
            <p:spPr>
              <a:xfrm>
                <a:off x="2914803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0" name="Ovál 29"/>
              <p:cNvSpPr/>
              <p:nvPr/>
            </p:nvSpPr>
            <p:spPr>
              <a:xfrm>
                <a:off x="3052057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1" name="Ovál 30"/>
              <p:cNvSpPr/>
              <p:nvPr/>
            </p:nvSpPr>
            <p:spPr>
              <a:xfrm>
                <a:off x="3189311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32" name="Ovál 31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3" name="Ovál 32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8226908" y="3166261"/>
            <a:ext cx="1350000" cy="856647"/>
            <a:chOff x="4990114" y="3166261"/>
            <a:chExt cx="1350000" cy="856647"/>
          </a:xfrm>
        </p:grpSpPr>
        <p:grpSp>
          <p:nvGrpSpPr>
            <p:cNvPr id="36" name="Skupina 35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39" name="Obdĺžnik 38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0" name="Ovál 39"/>
              <p:cNvSpPr/>
              <p:nvPr/>
            </p:nvSpPr>
            <p:spPr>
              <a:xfrm>
                <a:off x="2914803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1" name="Ovál 40"/>
              <p:cNvSpPr/>
              <p:nvPr/>
            </p:nvSpPr>
            <p:spPr>
              <a:xfrm>
                <a:off x="3052057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2" name="Ovál 41"/>
              <p:cNvSpPr/>
              <p:nvPr/>
            </p:nvSpPr>
            <p:spPr>
              <a:xfrm>
                <a:off x="3189311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37" name="Ovál 36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8" name="Ovál 37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43" name="Skupina 42"/>
          <p:cNvGrpSpPr/>
          <p:nvPr/>
        </p:nvGrpSpPr>
        <p:grpSpPr>
          <a:xfrm>
            <a:off x="9255808" y="4285397"/>
            <a:ext cx="956253" cy="736881"/>
            <a:chOff x="4990114" y="3166261"/>
            <a:chExt cx="1350000" cy="856647"/>
          </a:xfrm>
        </p:grpSpPr>
        <p:grpSp>
          <p:nvGrpSpPr>
            <p:cNvPr id="44" name="Skupina 43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47" name="Obdĺžnik 46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8" name="Ovál 47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0" name="Ovál 49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45" name="Ovál 44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6" name="Ovál 45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51" name="Skupina 50"/>
          <p:cNvGrpSpPr/>
          <p:nvPr/>
        </p:nvGrpSpPr>
        <p:grpSpPr>
          <a:xfrm>
            <a:off x="8090080" y="4285397"/>
            <a:ext cx="956253" cy="736881"/>
            <a:chOff x="4990114" y="3166261"/>
            <a:chExt cx="1350000" cy="856647"/>
          </a:xfrm>
        </p:grpSpPr>
        <p:grpSp>
          <p:nvGrpSpPr>
            <p:cNvPr id="52" name="Skupina 51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55" name="Obdĺžnik 54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6" name="Ovál 55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7" name="Ovál 56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53" name="Ovál 52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4" name="Ovál 53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58" name="Skupina 57"/>
          <p:cNvGrpSpPr/>
          <p:nvPr/>
        </p:nvGrpSpPr>
        <p:grpSpPr>
          <a:xfrm>
            <a:off x="5762286" y="4285397"/>
            <a:ext cx="956253" cy="736881"/>
            <a:chOff x="4990114" y="3166261"/>
            <a:chExt cx="1350000" cy="856647"/>
          </a:xfrm>
        </p:grpSpPr>
        <p:grpSp>
          <p:nvGrpSpPr>
            <p:cNvPr id="59" name="Skupina 58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62" name="Obdĺžnik 61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3" name="Ovál 62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4" name="Ovál 63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60" name="Ovál 59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1" name="Ovál 60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4596558" y="4285397"/>
            <a:ext cx="956253" cy="736881"/>
            <a:chOff x="4990114" y="3166261"/>
            <a:chExt cx="1350000" cy="856647"/>
          </a:xfrm>
        </p:grpSpPr>
        <p:grpSp>
          <p:nvGrpSpPr>
            <p:cNvPr id="66" name="Skupina 65"/>
            <p:cNvGrpSpPr/>
            <p:nvPr/>
          </p:nvGrpSpPr>
          <p:grpSpPr>
            <a:xfrm>
              <a:off x="4990114" y="3166261"/>
              <a:ext cx="1350000" cy="856647"/>
              <a:chOff x="2423886" y="3375811"/>
              <a:chExt cx="1350000" cy="856647"/>
            </a:xfrm>
          </p:grpSpPr>
          <p:sp>
            <p:nvSpPr>
              <p:cNvPr id="69" name="Obdĺžnik 68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0" name="Ovál 69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1" name="Ovál 70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67" name="Ovál 66"/>
            <p:cNvSpPr/>
            <p:nvPr/>
          </p:nvSpPr>
          <p:spPr>
            <a:xfrm>
              <a:off x="5132286" y="338479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8" name="Ovál 67"/>
            <p:cNvSpPr/>
            <p:nvPr/>
          </p:nvSpPr>
          <p:spPr>
            <a:xfrm>
              <a:off x="5582286" y="356479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604734" y="4259773"/>
            <a:ext cx="956680" cy="736881"/>
            <a:chOff x="1540531" y="4378298"/>
            <a:chExt cx="956680" cy="736881"/>
          </a:xfrm>
        </p:grpSpPr>
        <p:grpSp>
          <p:nvGrpSpPr>
            <p:cNvPr id="73" name="Skupina 72"/>
            <p:cNvGrpSpPr/>
            <p:nvPr/>
          </p:nvGrpSpPr>
          <p:grpSpPr>
            <a:xfrm>
              <a:off x="1540958" y="4378298"/>
              <a:ext cx="956253" cy="736881"/>
              <a:chOff x="2423886" y="3375811"/>
              <a:chExt cx="1350000" cy="856647"/>
            </a:xfrm>
          </p:grpSpPr>
          <p:sp>
            <p:nvSpPr>
              <p:cNvPr id="76" name="Obdĺžnik 75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7" name="Ovál 76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8" name="Ovál 77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cxnSp>
          <p:nvCxnSpPr>
            <p:cNvPr id="79" name="Rovná spojnica 78"/>
            <p:cNvCxnSpPr/>
            <p:nvPr/>
          </p:nvCxnSpPr>
          <p:spPr>
            <a:xfrm>
              <a:off x="1540531" y="4644411"/>
              <a:ext cx="956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4" name="Skupina 83"/>
          <p:cNvGrpSpPr/>
          <p:nvPr/>
        </p:nvGrpSpPr>
        <p:grpSpPr>
          <a:xfrm>
            <a:off x="1883274" y="4259773"/>
            <a:ext cx="956253" cy="736881"/>
            <a:chOff x="2423886" y="3375811"/>
            <a:chExt cx="1350000" cy="856647"/>
          </a:xfrm>
        </p:grpSpPr>
        <p:sp>
          <p:nvSpPr>
            <p:cNvPr id="87" name="Obdĺžnik 86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</a:t>
              </a:r>
              <a:endPara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ál 87"/>
            <p:cNvSpPr/>
            <p:nvPr/>
          </p:nvSpPr>
          <p:spPr>
            <a:xfrm>
              <a:off x="2990968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9" name="Ovál 88"/>
            <p:cNvSpPr/>
            <p:nvPr/>
          </p:nvSpPr>
          <p:spPr>
            <a:xfrm>
              <a:off x="3124555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159939" y="4260947"/>
            <a:ext cx="956253" cy="736881"/>
            <a:chOff x="1532743" y="5981194"/>
            <a:chExt cx="956253" cy="736881"/>
          </a:xfrm>
        </p:grpSpPr>
        <p:grpSp>
          <p:nvGrpSpPr>
            <p:cNvPr id="90" name="Skupina 89"/>
            <p:cNvGrpSpPr/>
            <p:nvPr/>
          </p:nvGrpSpPr>
          <p:grpSpPr>
            <a:xfrm>
              <a:off x="1532743" y="5981194"/>
              <a:ext cx="956253" cy="736881"/>
              <a:chOff x="2423886" y="3375811"/>
              <a:chExt cx="1350000" cy="856647"/>
            </a:xfrm>
          </p:grpSpPr>
          <p:sp>
            <p:nvSpPr>
              <p:cNvPr id="98" name="Obdĺžnik 97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ál 98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00" name="Ovál 99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01" name="Skupina 100"/>
            <p:cNvGrpSpPr/>
            <p:nvPr/>
          </p:nvGrpSpPr>
          <p:grpSpPr>
            <a:xfrm>
              <a:off x="1758081" y="6222659"/>
              <a:ext cx="464622" cy="371494"/>
              <a:chOff x="2718175" y="3398577"/>
              <a:chExt cx="159207" cy="111413"/>
            </a:xfrm>
          </p:grpSpPr>
          <p:sp>
            <p:nvSpPr>
              <p:cNvPr id="110" name="Ovál 109"/>
              <p:cNvSpPr/>
              <p:nvPr/>
            </p:nvSpPr>
            <p:spPr>
              <a:xfrm>
                <a:off x="2773778" y="3441584"/>
                <a:ext cx="48000" cy="3886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grpSp>
            <p:nvGrpSpPr>
              <p:cNvPr id="103" name="Skupina 102"/>
              <p:cNvGrpSpPr/>
              <p:nvPr/>
            </p:nvGrpSpPr>
            <p:grpSpPr>
              <a:xfrm>
                <a:off x="2718175" y="3398577"/>
                <a:ext cx="159207" cy="111413"/>
                <a:chOff x="2901558" y="3921363"/>
                <a:chExt cx="242117" cy="257796"/>
              </a:xfrm>
            </p:grpSpPr>
            <p:cxnSp>
              <p:nvCxnSpPr>
                <p:cNvPr id="104" name="Rovná spojnica 103"/>
                <p:cNvCxnSpPr/>
                <p:nvPr/>
              </p:nvCxnSpPr>
              <p:spPr>
                <a:xfrm>
                  <a:off x="2901558" y="4179159"/>
                  <a:ext cx="24211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5" name="Vývojový diagram: zdržanie 104"/>
                <p:cNvSpPr/>
                <p:nvPr/>
              </p:nvSpPr>
              <p:spPr>
                <a:xfrm rot="16200000">
                  <a:off x="2896498" y="3973831"/>
                  <a:ext cx="257796" cy="15286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1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4807028" y="1254583"/>
            <a:ext cx="1620000" cy="1074172"/>
            <a:chOff x="4862286" y="1538514"/>
            <a:chExt cx="1620000" cy="1074172"/>
          </a:xfrm>
        </p:grpSpPr>
        <p:sp>
          <p:nvSpPr>
            <p:cNvPr id="3" name="Obdĺžnik 2"/>
            <p:cNvSpPr/>
            <p:nvPr/>
          </p:nvSpPr>
          <p:spPr>
            <a:xfrm>
              <a:off x="4862286" y="1712686"/>
              <a:ext cx="1620000" cy="9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Ovál 3"/>
            <p:cNvSpPr/>
            <p:nvPr/>
          </p:nvSpPr>
          <p:spPr>
            <a:xfrm>
              <a:off x="5132286" y="1892686"/>
              <a:ext cx="108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vál 4"/>
            <p:cNvSpPr/>
            <p:nvPr/>
          </p:nvSpPr>
          <p:spPr>
            <a:xfrm>
              <a:off x="5582286" y="207268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Rovná spojnica 6"/>
            <p:cNvCxnSpPr>
              <a:stCxn id="3" idx="0"/>
            </p:cNvCxnSpPr>
            <p:nvPr/>
          </p:nvCxnSpPr>
          <p:spPr>
            <a:xfrm flipV="1">
              <a:off x="5672286" y="1538514"/>
              <a:ext cx="0" cy="18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BlokTextu 1"/>
          <p:cNvSpPr txBox="1"/>
          <p:nvPr/>
        </p:nvSpPr>
        <p:spPr>
          <a:xfrm>
            <a:off x="580571" y="2502927"/>
            <a:ext cx="8708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VELITEĽSTVO BATÉRIE: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batérie				kapitán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Zástupca veliteľa batérie		nadporučík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poddôstojník batérie		nadrotmajster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Výkonný poddôstojník batérie		rotmajster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Technik batérie				rotný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skladník				vodič</a:t>
            </a:r>
          </a:p>
        </p:txBody>
      </p:sp>
    </p:spTree>
    <p:extLst>
      <p:ext uri="{BB962C8B-B14F-4D97-AF65-F5344CB8AC3E}">
        <p14:creationId xmlns:p14="http://schemas.microsoft.com/office/powerpoint/2010/main" val="42446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VELITEĽSKÁ ČATA: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čaty				poručík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poddôstojník			rotmajster</a:t>
            </a:r>
          </a:p>
        </p:txBody>
      </p:sp>
      <p:grpSp>
        <p:nvGrpSpPr>
          <p:cNvPr id="11" name="Skupina 10"/>
          <p:cNvGrpSpPr/>
          <p:nvPr/>
        </p:nvGrpSpPr>
        <p:grpSpPr>
          <a:xfrm>
            <a:off x="5179786" y="1254583"/>
            <a:ext cx="1364343" cy="856647"/>
            <a:chOff x="2423886" y="3375811"/>
            <a:chExt cx="1364343" cy="856647"/>
          </a:xfrm>
        </p:grpSpPr>
        <p:sp>
          <p:nvSpPr>
            <p:cNvPr id="13" name="Obdĺžnik 12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4" name="Rovná spojnica 13"/>
            <p:cNvCxnSpPr/>
            <p:nvPr/>
          </p:nvCxnSpPr>
          <p:spPr>
            <a:xfrm>
              <a:off x="2423886" y="3701143"/>
              <a:ext cx="13643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Ovál 14"/>
            <p:cNvSpPr/>
            <p:nvPr/>
          </p:nvSpPr>
          <p:spPr>
            <a:xfrm>
              <a:off x="2914803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Ovál 15"/>
            <p:cNvSpPr/>
            <p:nvPr/>
          </p:nvSpPr>
          <p:spPr>
            <a:xfrm>
              <a:off x="3052057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Ovál 16"/>
            <p:cNvSpPr/>
            <p:nvPr/>
          </p:nvSpPr>
          <p:spPr>
            <a:xfrm>
              <a:off x="3189311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0009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VELITEĽSKÉ DRUŽSTVO: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družstva				rotný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operátor				čatár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Výpočtár 					desiatnik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 (spojár)			slobodník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Spojár (2x)				vojak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špeciálneho vozidla		desiatnik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strojník				slobodník</a:t>
            </a:r>
          </a:p>
        </p:txBody>
      </p:sp>
      <p:grpSp>
        <p:nvGrpSpPr>
          <p:cNvPr id="18" name="Skupina 17"/>
          <p:cNvGrpSpPr/>
          <p:nvPr/>
        </p:nvGrpSpPr>
        <p:grpSpPr>
          <a:xfrm>
            <a:off x="5604960" y="1254583"/>
            <a:ext cx="956680" cy="736881"/>
            <a:chOff x="1540531" y="4378298"/>
            <a:chExt cx="956680" cy="736881"/>
          </a:xfrm>
        </p:grpSpPr>
        <p:grpSp>
          <p:nvGrpSpPr>
            <p:cNvPr id="19" name="Skupina 18"/>
            <p:cNvGrpSpPr/>
            <p:nvPr/>
          </p:nvGrpSpPr>
          <p:grpSpPr>
            <a:xfrm>
              <a:off x="1540958" y="4378298"/>
              <a:ext cx="956253" cy="736881"/>
              <a:chOff x="2423886" y="3375811"/>
              <a:chExt cx="1350000" cy="856647"/>
            </a:xfrm>
          </p:grpSpPr>
          <p:sp>
            <p:nvSpPr>
              <p:cNvPr id="21" name="Obdĺžnik 20"/>
              <p:cNvSpPr/>
              <p:nvPr/>
            </p:nvSpPr>
            <p:spPr>
              <a:xfrm>
                <a:off x="2423886" y="3512458"/>
                <a:ext cx="135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2" name="Ovál 21"/>
              <p:cNvSpPr/>
              <p:nvPr/>
            </p:nvSpPr>
            <p:spPr>
              <a:xfrm>
                <a:off x="2990968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3" name="Ovál 22"/>
              <p:cNvSpPr/>
              <p:nvPr/>
            </p:nvSpPr>
            <p:spPr>
              <a:xfrm>
                <a:off x="3124555" y="33758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cxnSp>
          <p:nvCxnSpPr>
            <p:cNvPr id="20" name="Rovná spojnica 19"/>
            <p:cNvCxnSpPr/>
            <p:nvPr/>
          </p:nvCxnSpPr>
          <p:spPr>
            <a:xfrm>
              <a:off x="1540531" y="4644411"/>
              <a:ext cx="956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15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Priestor Bojového Rozmiestnenia</a:t>
            </a:r>
            <a:endParaRPr lang="sk-SK" alt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1300" y="735013"/>
            <a:ext cx="1168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Samohybná delostrelecká batérie – palebná batéria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580571" y="2502927"/>
            <a:ext cx="870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REKOGNOSKAČNÉ DRUŽSTVO:</a:t>
            </a:r>
          </a:p>
          <a:p>
            <a:endParaRPr lang="sk-SK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Veliteľ družstva				rotný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 					desiatnik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Merač					slobodník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					vojak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5605173" y="1435195"/>
            <a:ext cx="956253" cy="736881"/>
            <a:chOff x="2423886" y="3375811"/>
            <a:chExt cx="1350000" cy="856647"/>
          </a:xfrm>
        </p:grpSpPr>
        <p:sp>
          <p:nvSpPr>
            <p:cNvPr id="13" name="Obdĺžnik 12"/>
            <p:cNvSpPr/>
            <p:nvPr/>
          </p:nvSpPr>
          <p:spPr>
            <a:xfrm>
              <a:off x="2423886" y="3512458"/>
              <a:ext cx="135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</a:t>
              </a:r>
              <a:endPara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ál 13"/>
            <p:cNvSpPr/>
            <p:nvPr/>
          </p:nvSpPr>
          <p:spPr>
            <a:xfrm>
              <a:off x="2990968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Ovál 14"/>
            <p:cNvSpPr/>
            <p:nvPr/>
          </p:nvSpPr>
          <p:spPr>
            <a:xfrm>
              <a:off x="3124555" y="33758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7375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17887</TotalTime>
  <Words>361</Words>
  <Application>Microsoft Office PowerPoint</Application>
  <PresentationFormat>Širokouhlá</PresentationFormat>
  <Paragraphs>145</Paragraphs>
  <Slides>20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Mušinka, Miroslav</dc:creator>
  <cp:lastModifiedBy>Používateľ systému Windows</cp:lastModifiedBy>
  <cp:revision>593</cp:revision>
  <cp:lastPrinted>2018-08-28T12:22:27Z</cp:lastPrinted>
  <dcterms:created xsi:type="dcterms:W3CDTF">2018-07-13T07:36:18Z</dcterms:created>
  <dcterms:modified xsi:type="dcterms:W3CDTF">2018-12-14T08:44:23Z</dcterms:modified>
</cp:coreProperties>
</file>