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954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3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425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781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05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740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44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406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55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97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868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656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18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26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800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714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218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31633A-53EF-4421-BFF0-39E37AA295D7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39CB45-4C08-4864-94C4-7032D0AE3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9084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cr.army.cz/aktualni-mise/afghanistan-logar/zpravodajstvi/eod---tri-pismena-mezi-peklem-a-zemi-7285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B1D0-D609-4EB7-883D-5C0220910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Ženijná podpora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77126-1C03-4C33-A5E2-AB67F28B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02238"/>
            <a:ext cx="9144000" cy="1655762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endParaRPr lang="sk-SK" dirty="0"/>
          </a:p>
          <a:p>
            <a:r>
              <a:rPr lang="sk-SK" dirty="0"/>
              <a:t>voj. Ján Zorvan</a:t>
            </a:r>
          </a:p>
          <a:p>
            <a:r>
              <a:rPr lang="sk-SK" dirty="0"/>
              <a:t>B21b BOŠ</a:t>
            </a:r>
          </a:p>
        </p:txBody>
      </p:sp>
    </p:spTree>
    <p:extLst>
      <p:ext uri="{BB962C8B-B14F-4D97-AF65-F5344CB8AC3E}">
        <p14:creationId xmlns:p14="http://schemas.microsoft.com/office/powerpoint/2010/main" val="3674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32CB-A701-49FB-8EDF-FD756105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Hlavné úlohy jednotiek ženijnej podpory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A31D-8FD4-4095-AB31-D41D15D92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chápaní NATO zahrňuje pojem ženijnej podpory všetku bojovú a všeobecnú ženijnú podporu v priestore operácie. </a:t>
            </a:r>
          </a:p>
          <a:p>
            <a:r>
              <a:rPr lang="sk-SK" dirty="0"/>
              <a:t>Hlavné úlohy jednotiek ženijnej podpory: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a) podpora mobility</a:t>
            </a:r>
          </a:p>
          <a:p>
            <a:pPr marL="0" indent="0">
              <a:buNone/>
            </a:pPr>
            <a:r>
              <a:rPr lang="sk-SK" dirty="0"/>
              <a:t>b) zatarasovanie (opatrenia proti mobilite) </a:t>
            </a:r>
          </a:p>
          <a:p>
            <a:pPr marL="0" indent="0">
              <a:buNone/>
            </a:pPr>
            <a:r>
              <a:rPr lang="sk-SK" dirty="0"/>
              <a:t>c) podpora opatrení na prežitie</a:t>
            </a:r>
          </a:p>
          <a:p>
            <a:pPr marL="0" indent="0">
              <a:buNone/>
            </a:pPr>
            <a:r>
              <a:rPr lang="sk-SK" dirty="0"/>
              <a:t>d) všeobecná ženijná podpora </a:t>
            </a:r>
          </a:p>
        </p:txBody>
      </p:sp>
    </p:spTree>
    <p:extLst>
      <p:ext uri="{BB962C8B-B14F-4D97-AF65-F5344CB8AC3E}">
        <p14:creationId xmlns:p14="http://schemas.microsoft.com/office/powerpoint/2010/main" val="1681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586B-BB4D-4B25-A517-FAF9B544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Všeobecná  ženijná podpora (general engineer support)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7C52-36AA-47DD-BF5D-96DF18B6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zahŕňa podporu všetkým zúčastneným zložkám ozbrojených síl vo forme odborného poradenstva, vypracovania analýz a poskytovania ľudských a materiálových zdrojov</a:t>
            </a:r>
          </a:p>
          <a:p>
            <a:pPr marL="0" indent="0">
              <a:buNone/>
            </a:pPr>
            <a:r>
              <a:rPr lang="sk-SK" dirty="0"/>
              <a:t>a) núdzové zásobovanie vodou v súčinnosti s logistikou</a:t>
            </a:r>
          </a:p>
          <a:p>
            <a:pPr marL="0" indent="0">
              <a:buNone/>
            </a:pPr>
            <a:r>
              <a:rPr lang="sk-SK" dirty="0"/>
              <a:t>b) výstavba letiskových pristávacích zariadení</a:t>
            </a:r>
          </a:p>
          <a:p>
            <a:pPr marL="0" indent="0">
              <a:buNone/>
            </a:pPr>
            <a:r>
              <a:rPr lang="sk-SK" dirty="0"/>
              <a:t>c) oprava poškodených letísk (ADR)</a:t>
            </a:r>
          </a:p>
          <a:p>
            <a:pPr marL="0" indent="0">
              <a:buNone/>
            </a:pPr>
            <a:r>
              <a:rPr lang="sk-SK" dirty="0"/>
              <a:t>d) podpora pri výstavbe a údržbe táborov, zariadení a infraštruktúry</a:t>
            </a:r>
          </a:p>
          <a:p>
            <a:pPr marL="0" indent="0">
              <a:buNone/>
            </a:pPr>
            <a:r>
              <a:rPr lang="sk-SK" dirty="0"/>
              <a:t>e) EOD</a:t>
            </a:r>
          </a:p>
          <a:p>
            <a:pPr marL="0" indent="0">
              <a:buNone/>
            </a:pPr>
            <a:r>
              <a:rPr lang="sk-SK" dirty="0"/>
              <a:t>f) podpora rekonštrukčných a CIMIC aktivít.</a:t>
            </a:r>
          </a:p>
        </p:txBody>
      </p:sp>
    </p:spTree>
    <p:extLst>
      <p:ext uri="{BB962C8B-B14F-4D97-AF65-F5344CB8AC3E}">
        <p14:creationId xmlns:p14="http://schemas.microsoft.com/office/powerpoint/2010/main" val="261644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EA94-4383-42AC-8461-573D423B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Ženijná podpora ofenzívnych aktivít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7A43-700C-48C3-9CE3-FA3259C5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sústredenie predovšetkým na udržanie mobility s cieľom </a:t>
            </a:r>
            <a:r>
              <a:rPr lang="sk-SK" b="1" u="sng" dirty="0"/>
              <a:t>udržať tempo a rýchlosť útoku</a:t>
            </a:r>
            <a:endParaRPr lang="sk-SK" u="sng" dirty="0"/>
          </a:p>
          <a:p>
            <a:r>
              <a:rPr lang="sk-SK" dirty="0"/>
              <a:t>V oblasti zatarasovania sa dôraz kladie na ochranu krídel postupujúcich vlastných vojsk,  zastavenie protiútokov a prehradenie a uzatvorenie ústupových ciest nepriateľa.  </a:t>
            </a:r>
          </a:p>
          <a:p>
            <a:r>
              <a:rPr lang="sk-SK" dirty="0"/>
              <a:t>Ženijné jednotky zabezpečujú podporu útočiacim silám nasledujúcimi zásahmi: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prielom zátarás </a:t>
            </a:r>
            <a:r>
              <a:rPr lang="sk-SK" dirty="0"/>
              <a:t>– otvorenie a označenie mínových polí a ostatných zátarás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prechod vodných a suchých prekážok </a:t>
            </a:r>
            <a:r>
              <a:rPr lang="sk-SK" dirty="0"/>
              <a:t>– zabezpečenie prostriedkov a zriadenie premostení a priechodov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ochrana krídel </a:t>
            </a:r>
            <a:r>
              <a:rPr lang="sk-SK" dirty="0"/>
              <a:t>– zriaďovanie výbušných a nevýbušných zátarás a ničenie. Tieto opatrenia pomáhajú tvarovať a organizovať bojisko, zvyšujú ochranu a umožňujú veliteľom úspornejšie využívať sily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príprava a udržiavanie trás pre zálohu a ostatné prvky bojovej zostavy</a:t>
            </a:r>
            <a:r>
              <a:rPr lang="sk-SK" dirty="0"/>
              <a:t> 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podpora konsolidácie vlastných síl po dosiahnutí cieľa operácie </a:t>
            </a:r>
            <a:r>
              <a:rPr lang="sk-SK" dirty="0"/>
              <a:t>– opevňovanie  a zatarasovanie</a:t>
            </a:r>
          </a:p>
        </p:txBody>
      </p:sp>
    </p:spTree>
    <p:extLst>
      <p:ext uri="{BB962C8B-B14F-4D97-AF65-F5344CB8AC3E}">
        <p14:creationId xmlns:p14="http://schemas.microsoft.com/office/powerpoint/2010/main" val="379017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AAE7-E5DF-4AD4-BCAC-55B05AF9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Ženijná podpora defenzívnych aktivít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FD3B-7E52-4B2C-A160-077205A02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Hlavnou úlohou je </a:t>
            </a:r>
            <a:r>
              <a:rPr lang="sk-SK" b="1" u="sng" dirty="0"/>
              <a:t>odvrátiť ohrozenie</a:t>
            </a:r>
          </a:p>
          <a:p>
            <a:r>
              <a:rPr lang="sk-SK" b="1" dirty="0"/>
              <a:t>zatarasovacie úlohy - </a:t>
            </a:r>
            <a:r>
              <a:rPr lang="sk-SK" dirty="0"/>
              <a:t>cieľom je zabrániť nepriateľovi manévrovať a spôsobiť  mu straty v útočiacich silách. Na budovaní zátarás sa podieľajú všetky jednotky. </a:t>
            </a:r>
          </a:p>
          <a:p>
            <a:r>
              <a:rPr lang="sk-SK" b="1" dirty="0"/>
              <a:t>opatrenia na prežitie -</a:t>
            </a:r>
            <a:r>
              <a:rPr lang="sk-SK" dirty="0"/>
              <a:t> cieľom je zdokonaliť skrytie a ochranu vlastných síl </a:t>
            </a:r>
          </a:p>
          <a:p>
            <a:r>
              <a:rPr lang="sk-SK" b="1" dirty="0"/>
              <a:t>podpora mobility</a:t>
            </a:r>
            <a:r>
              <a:rPr lang="sk-SK" dirty="0"/>
              <a:t> - cieľom je udržiavať priechodnosť ciest pre manéver a presuny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42530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9D8B-3D6B-492E-B4C4-694CDCBC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Ženijná podpora stabilizačných aktivít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D0C9F-1462-4467-8432-5F665082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1474237"/>
            <a:ext cx="11961845" cy="5281126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Ženijná podpora plní úlohu v stabilizačných aktivitách podieľaním  sa na celkovom strategickom cieli a na procese obnovenia bezpečnosti</a:t>
            </a:r>
          </a:p>
          <a:p>
            <a:r>
              <a:rPr lang="sk-SK" dirty="0"/>
              <a:t>Hlavné úlohy:</a:t>
            </a:r>
          </a:p>
          <a:p>
            <a:pPr marL="0" indent="0">
              <a:buNone/>
            </a:pPr>
            <a:r>
              <a:rPr lang="sk-SK" b="1" u="sng" dirty="0"/>
              <a:t>Podpora opatrení na prežitie:</a:t>
            </a:r>
            <a:r>
              <a:rPr lang="sk-SK" dirty="0"/>
              <a:t> 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Klamanie</a:t>
            </a:r>
            <a:r>
              <a:rPr lang="sk-SK" dirty="0"/>
              <a:t> - asistencia pri maskovaní a skrytí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poľné opevňovanie </a:t>
            </a:r>
            <a:r>
              <a:rPr lang="sk-SK" dirty="0"/>
              <a:t>- výstavba opevnených pozorovacích a bojových stanovíšť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zosilňovanie</a:t>
            </a:r>
            <a:r>
              <a:rPr lang="sk-SK" dirty="0"/>
              <a:t> - zosilňovanie kľúčových miest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ochranné práce </a:t>
            </a:r>
            <a:r>
              <a:rPr lang="sk-SK" dirty="0"/>
              <a:t>- ochrana zariadení logistiky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výcvik a poradenstvo v oblasti mínovej bezpečnosti</a:t>
            </a:r>
            <a:r>
              <a:rPr lang="sk-SK" dirty="0"/>
              <a:t> - zabezpečovanie úloh  v oblasti mínovej bezpečnosti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čistenie zamínovaných priestorov</a:t>
            </a:r>
            <a:r>
              <a:rPr lang="sk-SK" dirty="0"/>
              <a:t> - čistenie zamínovaných priestorov v priebehu aj po skončení konfliktu</a:t>
            </a:r>
          </a:p>
          <a:p>
            <a:pPr marL="0" indent="0">
              <a:buNone/>
            </a:pPr>
            <a:r>
              <a:rPr lang="sk-SK" b="1" u="sng" dirty="0"/>
              <a:t>Podpora udržiavania síl: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tábory</a:t>
            </a:r>
            <a:r>
              <a:rPr lang="sk-SK" dirty="0"/>
              <a:t> - pomoc pri výstavbe táborov a zariadení, vrátane úpravy existujúcich  objektov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cesty</a:t>
            </a:r>
            <a:r>
              <a:rPr lang="sk-SK" dirty="0"/>
              <a:t> - výstavba a udržiavanie hlavných a vedľajších ciest vrátane výstavby vojenských mostov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služby </a:t>
            </a:r>
            <a:r>
              <a:rPr lang="sk-SK" dirty="0"/>
              <a:t>- pomoc pri výstavbe a inštalácií zariadení na zásobovanie vodou, zabezpečenie elektrickej energie, PHM, sanitárnych zdravotníckých zariadení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letiská, prístavy a železnice -</a:t>
            </a:r>
            <a:r>
              <a:rPr lang="sk-SK" dirty="0"/>
              <a:t> výstavba a udržiavanie</a:t>
            </a:r>
          </a:p>
          <a:p>
            <a:pPr marL="571500" indent="-571500">
              <a:buFont typeface="+mj-lt"/>
              <a:buAutoNum type="romanUcPeriod"/>
            </a:pPr>
            <a:r>
              <a:rPr lang="sk-SK" b="1" dirty="0"/>
              <a:t>potápačské práce - </a:t>
            </a:r>
            <a:r>
              <a:rPr lang="sk-SK" dirty="0"/>
              <a:t>prieskum pod vodou, výstavba a ničenie</a:t>
            </a:r>
          </a:p>
        </p:txBody>
      </p:sp>
    </p:spTree>
    <p:extLst>
      <p:ext uri="{BB962C8B-B14F-4D97-AF65-F5344CB8AC3E}">
        <p14:creationId xmlns:p14="http://schemas.microsoft.com/office/powerpoint/2010/main" val="263865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3AB3-EC00-4214-B750-2E40AEB8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Ženijná podpora umožňujúcich aktivít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FF33-5871-4ACE-9451-7DDBC1D6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Umožňujúce aktivity sú spojovacím článkom medzi ostatnými vojenskými aktivitami. Patria sem aktivity na nadviazanie či prerušenie dotyku s nepriateľom a aktivity vedené mimo dotyk s nepriateľom.</a:t>
            </a:r>
          </a:p>
          <a:p>
            <a:pPr marL="0" indent="0">
              <a:buNone/>
            </a:pPr>
            <a:r>
              <a:rPr lang="sk-SK" b="1" u="sng" dirty="0"/>
              <a:t>Typy umožňujúcich aktivít:</a:t>
            </a:r>
          </a:p>
          <a:p>
            <a:pPr marL="0" indent="0">
              <a:buNone/>
            </a:pPr>
            <a:r>
              <a:rPr lang="sk-SK" dirty="0"/>
              <a:t>ženijný prieskum, stretný boj, vystriedanie jednotiek v boji, ústup, pochod, prechod prekážok a iné.</a:t>
            </a:r>
          </a:p>
          <a:p>
            <a:pPr marL="0" indent="0">
              <a:buNone/>
            </a:pPr>
            <a:r>
              <a:rPr lang="sk-SK" b="1" u="sng" dirty="0"/>
              <a:t>Ženijné úlohy: </a:t>
            </a:r>
          </a:p>
          <a:p>
            <a:pPr marL="0" indent="0">
              <a:buNone/>
            </a:pPr>
            <a:r>
              <a:rPr lang="sk-SK" dirty="0"/>
              <a:t>zatarasovanie, podpora mobility, udržiavanie priechodnosti ciest a iné.</a:t>
            </a:r>
          </a:p>
          <a:p>
            <a:pPr marL="0" indent="0">
              <a:buNone/>
            </a:pPr>
            <a:endParaRPr lang="sk-SK" b="1" u="sng" dirty="0"/>
          </a:p>
        </p:txBody>
      </p:sp>
    </p:spTree>
    <p:extLst>
      <p:ext uri="{BB962C8B-B14F-4D97-AF65-F5344CB8AC3E}">
        <p14:creationId xmlns:p14="http://schemas.microsoft.com/office/powerpoint/2010/main" val="72029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9D86-73CC-41DF-9B21-E854F878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E800-CAB9-461B-8678-AB41E5CD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http://www.mocr.army.cz/aktualni-mise/afghanistan-logar/zpravodajstvi/eod---tri-pismena-mezi-peklem-a-zemi-72855/</a:t>
            </a:r>
            <a:endParaRPr lang="sk-SK" dirty="0"/>
          </a:p>
          <a:p>
            <a:r>
              <a:rPr lang="sk-SK" dirty="0"/>
              <a:t>VDG-30-03/Žen – Ženijná podpora pozemných síl v operáciách (B)</a:t>
            </a:r>
          </a:p>
          <a:p>
            <a:r>
              <a:rPr lang="sk-SK" dirty="0"/>
              <a:t>SVD 30-12 – Ženijná podpora OS SR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236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5C27-1F14-47E2-924E-9281AA7B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B300-27B3-4A8D-AF7C-E720CD68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8243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181</TotalTime>
  <Words>580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Slate</vt:lpstr>
      <vt:lpstr>Ženijná podpora</vt:lpstr>
      <vt:lpstr>Hlavné úlohy jednotiek ženijnej podpory</vt:lpstr>
      <vt:lpstr>Všeobecná  ženijná podpora (general engineer support)</vt:lpstr>
      <vt:lpstr>Ženijná podpora ofenzívnych aktivít</vt:lpstr>
      <vt:lpstr>Ženijná podpora defenzívnych aktivít</vt:lpstr>
      <vt:lpstr>Ženijná podpora stabilizačných aktivít</vt:lpstr>
      <vt:lpstr>Ženijná podpora umožňujúcich aktivít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Zorvan</dc:creator>
  <cp:lastModifiedBy>Jan Zorvan</cp:lastModifiedBy>
  <cp:revision>11</cp:revision>
  <dcterms:created xsi:type="dcterms:W3CDTF">2019-06-02T20:25:28Z</dcterms:created>
  <dcterms:modified xsi:type="dcterms:W3CDTF">2019-06-02T23:26:42Z</dcterms:modified>
</cp:coreProperties>
</file>