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133E34-7218-415D-8151-A6F9CFB7F6D8}" type="datetimeFigureOut">
              <a:rPr lang="sk-SK" smtClean="0"/>
              <a:pPr/>
              <a:t>17.3.2019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1B6759-FB72-4C93-A7CD-AFA9FA0D664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599320" cy="22516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Úvod do genetiky</a:t>
            </a:r>
            <a:endParaRPr lang="sk-SK" sz="6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2809875" cy="1656184"/>
          </a:xfrm>
          <a:prstGeom prst="rect">
            <a:avLst/>
          </a:prstGeom>
        </p:spPr>
      </p:pic>
      <p:pic>
        <p:nvPicPr>
          <p:cNvPr id="5" name="Obrázok 4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196752"/>
            <a:ext cx="2857500" cy="1656184"/>
          </a:xfrm>
          <a:prstGeom prst="rect">
            <a:avLst/>
          </a:prstGeom>
        </p:spPr>
      </p:pic>
      <p:pic>
        <p:nvPicPr>
          <p:cNvPr id="6" name="Obrázok 5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196752"/>
            <a:ext cx="2809875" cy="1656184"/>
          </a:xfrm>
          <a:prstGeom prst="rect">
            <a:avLst/>
          </a:prstGeom>
        </p:spPr>
      </p:pic>
      <p:pic>
        <p:nvPicPr>
          <p:cNvPr id="7" name="Obrázok 6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797152"/>
            <a:ext cx="2857500" cy="1656184"/>
          </a:xfrm>
          <a:prstGeom prst="rect">
            <a:avLst/>
          </a:prstGeom>
        </p:spPr>
      </p:pic>
      <p:pic>
        <p:nvPicPr>
          <p:cNvPr id="8" name="Obrázok 7" descr="imageoo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4797152"/>
            <a:ext cx="2857500" cy="1656184"/>
          </a:xfrm>
          <a:prstGeom prst="rect">
            <a:avLst/>
          </a:prstGeom>
        </p:spPr>
      </p:pic>
      <p:pic>
        <p:nvPicPr>
          <p:cNvPr id="9" name="Obrázok 8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797152"/>
            <a:ext cx="2809875" cy="1656184"/>
          </a:xfrm>
          <a:prstGeom prst="rect">
            <a:avLst/>
          </a:prstGeom>
        </p:spPr>
      </p:pic>
      <p:pic>
        <p:nvPicPr>
          <p:cNvPr id="10" name="Obrázok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2123728" cy="2193741"/>
          </a:xfrm>
          <a:prstGeom prst="rect">
            <a:avLst/>
          </a:prstGeom>
          <a:noFill/>
        </p:spPr>
      </p:pic>
      <p:pic>
        <p:nvPicPr>
          <p:cNvPr id="11" name="Obrázok 1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1808" y="0"/>
            <a:ext cx="4939754" cy="1124744"/>
          </a:xfrm>
          <a:prstGeom prst="rect">
            <a:avLst/>
          </a:prstGeom>
          <a:noFill/>
        </p:spPr>
      </p:pic>
      <p:pic>
        <p:nvPicPr>
          <p:cNvPr id="12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3" y="-1"/>
            <a:ext cx="2123728" cy="1976539"/>
          </a:xfrm>
          <a:prstGeom prst="rect">
            <a:avLst/>
          </a:prstGeom>
          <a:noFill/>
        </p:spPr>
      </p:pic>
      <p:sp>
        <p:nvSpPr>
          <p:cNvPr id="13" name="Obdĺžnik 12"/>
          <p:cNvSpPr/>
          <p:nvPr/>
        </p:nvSpPr>
        <p:spPr>
          <a:xfrm>
            <a:off x="5364088" y="6065912"/>
            <a:ext cx="3600400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Mgr. </a:t>
            </a:r>
            <a:r>
              <a:rPr lang="sk-SK" sz="2400" smtClean="0"/>
              <a:t>Ivana </a:t>
            </a:r>
            <a:r>
              <a:rPr lang="sk-SK" sz="2400" smtClean="0"/>
              <a:t>Sokolská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Chromozóm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romozom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33900" cy="4536504"/>
          </a:xfrm>
        </p:spPr>
      </p:pic>
      <p:sp>
        <p:nvSpPr>
          <p:cNvPr id="5" name="BlokTextu 4"/>
          <p:cNvSpPr txBox="1"/>
          <p:nvPr/>
        </p:nvSpPr>
        <p:spPr>
          <a:xfrm>
            <a:off x="0" y="126876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 bunky</a:t>
            </a:r>
            <a:endParaRPr lang="sk-SK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355976" y="1268760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Jadrová dedičnosť</a:t>
            </a:r>
            <a:endParaRPr lang="sk-SK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1475656" y="1340768"/>
            <a:ext cx="2664296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itochondr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382980">
            <a:off x="481785" y="5152795"/>
            <a:ext cx="1616530" cy="1705439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2267744" y="5877272"/>
            <a:ext cx="25922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4860032" y="5877272"/>
            <a:ext cx="26613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Mimojadrová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 dedičnosť</a:t>
            </a:r>
            <a:endParaRPr lang="sk-SK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Chromozómy – v pároch !!!!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640px-DNA_human_male_chromosome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847992"/>
            <a:ext cx="7560840" cy="5930534"/>
          </a:xfrm>
        </p:spPr>
      </p:pic>
      <p:pic>
        <p:nvPicPr>
          <p:cNvPr id="6" name="Zástupný symbol obsahu 3" descr="640px-DNA_human_male_chromosomes.gif"/>
          <p:cNvPicPr>
            <a:picLocks noChangeAspect="1"/>
          </p:cNvPicPr>
          <p:nvPr/>
        </p:nvPicPr>
        <p:blipFill>
          <a:blip r:embed="rId2" cstate="print"/>
          <a:srcRect l="63697" t="57819" r="33444" b="26396"/>
          <a:stretch>
            <a:fillRect/>
          </a:stretch>
        </p:blipFill>
        <p:spPr>
          <a:xfrm>
            <a:off x="5580112" y="5733256"/>
            <a:ext cx="216024" cy="936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Obrázok 6" descr="otazky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728700"/>
            <a:ext cx="3528392" cy="529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Delenie chromozómov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lapec_diev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3284984"/>
            <a:ext cx="4324763" cy="2578224"/>
          </a:xfrm>
        </p:spPr>
      </p:pic>
      <p:sp>
        <p:nvSpPr>
          <p:cNvPr id="5" name="Šípka dolu 4"/>
          <p:cNvSpPr/>
          <p:nvPr/>
        </p:nvSpPr>
        <p:spPr>
          <a:xfrm>
            <a:off x="611560" y="1196752"/>
            <a:ext cx="201622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755576" y="2708920"/>
            <a:ext cx="18085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1. pohlavné</a:t>
            </a:r>
            <a:endParaRPr lang="sk-SK" sz="2400" b="1" dirty="0"/>
          </a:p>
        </p:txBody>
      </p:sp>
      <p:pic>
        <p:nvPicPr>
          <p:cNvPr id="7" name="Obrázok 6" descr="chromozomove%20urcenie%20pohlavia%20mo_html_m54166fe0.gif"/>
          <p:cNvPicPr>
            <a:picLocks noChangeAspect="1"/>
          </p:cNvPicPr>
          <p:nvPr/>
        </p:nvPicPr>
        <p:blipFill>
          <a:blip r:embed="rId3" cstate="print"/>
          <a:srcRect b="27545"/>
          <a:stretch>
            <a:fillRect/>
          </a:stretch>
        </p:blipFill>
        <p:spPr>
          <a:xfrm>
            <a:off x="3478387" y="3284984"/>
            <a:ext cx="5665613" cy="2596709"/>
          </a:xfrm>
          <a:prstGeom prst="rect">
            <a:avLst/>
          </a:prstGeom>
        </p:spPr>
      </p:pic>
      <p:sp>
        <p:nvSpPr>
          <p:cNvPr id="8" name="Šípka dolu 7"/>
          <p:cNvSpPr/>
          <p:nvPr/>
        </p:nvSpPr>
        <p:spPr>
          <a:xfrm>
            <a:off x="5076056" y="1196752"/>
            <a:ext cx="201622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364088" y="2708920"/>
            <a:ext cx="32095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2. Telové = somatické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Genotyp a Fenotyp</a:t>
            </a:r>
            <a:endParaRPr lang="sk-SK" dirty="0"/>
          </a:p>
        </p:txBody>
      </p:sp>
      <p:pic>
        <p:nvPicPr>
          <p:cNvPr id="5" name="Obrázok 4" descr="350px-Punnett_square_mendel_flowers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124744"/>
            <a:ext cx="5760640" cy="5760640"/>
          </a:xfrm>
          <a:prstGeom prst="rect">
            <a:avLst/>
          </a:prstGeom>
        </p:spPr>
      </p:pic>
      <p:pic>
        <p:nvPicPr>
          <p:cNvPr id="6" name="Obrázok 5" descr="imag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196751"/>
            <a:ext cx="6696744" cy="5597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57950"/>
          </a:xfrm>
        </p:spPr>
      </p:pic>
      <p:sp>
        <p:nvSpPr>
          <p:cNvPr id="5" name="Obdĺžnik 4"/>
          <p:cNvSpPr/>
          <p:nvPr/>
        </p:nvSpPr>
        <p:spPr>
          <a:xfrm>
            <a:off x="1691680" y="4509120"/>
            <a:ext cx="593624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ĎAKUJEM </a:t>
            </a:r>
          </a:p>
          <a:p>
            <a:pPr algn="ctr"/>
            <a:r>
              <a:rPr lang="sk-SK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ZA POZORNOSŤ</a:t>
            </a:r>
            <a:endParaRPr lang="sk-SK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latin typeface="Times New Roman" pitchFamily="18" charset="0"/>
                <a:cs typeface="Times New Roman" pitchFamily="18" charset="0"/>
              </a:rPr>
              <a:t>Genetika </a:t>
            </a:r>
            <a:endParaRPr lang="sk-SK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enetik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484784"/>
            <a:ext cx="3672408" cy="5118238"/>
          </a:xfrm>
        </p:spPr>
      </p:pic>
      <p:sp>
        <p:nvSpPr>
          <p:cNvPr id="5" name="Šípka dolu 4"/>
          <p:cNvSpPr/>
          <p:nvPr/>
        </p:nvSpPr>
        <p:spPr>
          <a:xfrm rot="2374781">
            <a:off x="1765219" y="1390396"/>
            <a:ext cx="64807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063434">
            <a:off x="6172039" y="1380828"/>
            <a:ext cx="64807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79512" y="2636912"/>
            <a:ext cx="21852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dedičnosti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156176" y="2564904"/>
            <a:ext cx="286937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premenlivosti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427984" y="62068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>
                <a:latin typeface="Times New Roman" pitchFamily="18" charset="0"/>
                <a:cs typeface="Times New Roman" pitchFamily="18" charset="0"/>
              </a:rPr>
              <a:t>Čo je to ????</a:t>
            </a:r>
            <a:endParaRPr lang="sk-SK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Dedičnosť: 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H-p-BH-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48583"/>
            <a:ext cx="8208912" cy="4925347"/>
          </a:xfrm>
        </p:spPr>
      </p:pic>
      <p:pic>
        <p:nvPicPr>
          <p:cNvPr id="5" name="Obrázok 4" descr="201207161131_dedicno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124744"/>
            <a:ext cx="5328592" cy="5781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02832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Premenlivosť: 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572000" y="692696"/>
            <a:ext cx="43717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Tvarová a funkčná rozmanitosť!!!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súroden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92593"/>
            <a:ext cx="9144000" cy="5465407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 rot="1679254">
            <a:off x="1754412" y="1243335"/>
            <a:ext cx="936104" cy="1728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698181">
            <a:off x="4452148" y="1241781"/>
            <a:ext cx="936104" cy="1728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23528" y="3068960"/>
            <a:ext cx="252028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644008" y="3068960"/>
            <a:ext cx="2520280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negenetická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Zakladateľ genetiky</a:t>
            </a:r>
            <a:endParaRPr lang="sk-SK" dirty="0"/>
          </a:p>
        </p:txBody>
      </p:sp>
      <p:pic>
        <p:nvPicPr>
          <p:cNvPr id="4" name="Zástupný symbol obsahu 3" descr="men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196752"/>
            <a:ext cx="5472608" cy="54219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DNA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geneti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3"/>
            <a:ext cx="7128792" cy="5034709"/>
          </a:xfrm>
        </p:spPr>
      </p:pic>
      <p:sp>
        <p:nvSpPr>
          <p:cNvPr id="5" name="Obláčik 4"/>
          <p:cNvSpPr/>
          <p:nvPr/>
        </p:nvSpPr>
        <p:spPr>
          <a:xfrm>
            <a:off x="3995936" y="332656"/>
            <a:ext cx="4536504" cy="26642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Nositeľka genetickej informácie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en-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5606876" cy="42131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Gén</a:t>
            </a:r>
            <a:r>
              <a:rPr lang="sk-SK" sz="4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499992" y="476672"/>
            <a:ext cx="3672408" cy="27363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Základ. jednotka dedičnosti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ravá zložená zátvorka 6"/>
          <p:cNvSpPr/>
          <p:nvPr/>
        </p:nvSpPr>
        <p:spPr>
          <a:xfrm rot="5400000">
            <a:off x="2627784" y="2413759"/>
            <a:ext cx="1224136" cy="5256584"/>
          </a:xfrm>
          <a:prstGeom prst="rightBrace">
            <a:avLst/>
          </a:prstGeom>
          <a:ln w="793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051720" y="5805264"/>
            <a:ext cx="2520280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genotyp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076056" y="5805264"/>
            <a:ext cx="2520280" cy="79208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genóm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92211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Alela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1zak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777" b="47054"/>
          <a:stretch>
            <a:fillRect/>
          </a:stretch>
        </p:blipFill>
        <p:spPr>
          <a:xfrm>
            <a:off x="1" y="1772816"/>
            <a:ext cx="9143999" cy="4274418"/>
          </a:xfrm>
        </p:spPr>
      </p:pic>
      <p:sp>
        <p:nvSpPr>
          <p:cNvPr id="5" name="Ovál 4"/>
          <p:cNvSpPr/>
          <p:nvPr/>
        </p:nvSpPr>
        <p:spPr>
          <a:xfrm>
            <a:off x="1259632" y="2420888"/>
            <a:ext cx="792088" cy="864096"/>
          </a:xfrm>
          <a:prstGeom prst="ellipse">
            <a:avLst/>
          </a:prstGeom>
          <a:noFill/>
          <a:ln w="793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1619672" y="1124744"/>
            <a:ext cx="36004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771800" y="404664"/>
            <a:ext cx="63722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Eukaryot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organizmy – gén = 1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alelový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pár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5436096" y="2564904"/>
            <a:ext cx="136815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228184" y="980728"/>
            <a:ext cx="21602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alel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9873" r="14704" b="45681"/>
          <a:stretch>
            <a:fillRect/>
          </a:stretch>
        </p:blipFill>
        <p:spPr>
          <a:xfrm>
            <a:off x="179512" y="2276872"/>
            <a:ext cx="8843783" cy="324036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Lokus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sk-SK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707904" y="2276872"/>
            <a:ext cx="43924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77</Words>
  <Application>Microsoft Office PowerPoint</Application>
  <PresentationFormat>Prezentácia na obrazovke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Špička</vt:lpstr>
      <vt:lpstr>Úvod do genetiky</vt:lpstr>
      <vt:lpstr>Genetika </vt:lpstr>
      <vt:lpstr>Dedičnosť: </vt:lpstr>
      <vt:lpstr>Premenlivosť: </vt:lpstr>
      <vt:lpstr>Zakladateľ genetiky</vt:lpstr>
      <vt:lpstr>DNA</vt:lpstr>
      <vt:lpstr>Gén </vt:lpstr>
      <vt:lpstr>Alela </vt:lpstr>
      <vt:lpstr>Lokus  </vt:lpstr>
      <vt:lpstr>Chromozóm </vt:lpstr>
      <vt:lpstr>Chromozómy – v pároch !!!!</vt:lpstr>
      <vt:lpstr>Delenie chromozómov</vt:lpstr>
      <vt:lpstr>Genotyp a Fenotyp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R.</dc:creator>
  <cp:lastModifiedBy>hp</cp:lastModifiedBy>
  <cp:revision>61</cp:revision>
  <dcterms:created xsi:type="dcterms:W3CDTF">2014-08-17T08:50:32Z</dcterms:created>
  <dcterms:modified xsi:type="dcterms:W3CDTF">2019-03-17T08:36:28Z</dcterms:modified>
</cp:coreProperties>
</file>