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A812B65-9A1B-42FF-8DDA-365A2B0950AF}" type="datetimeFigureOut">
              <a:rPr lang="sk-SK" smtClean="0"/>
              <a:pPr/>
              <a:t>23.9.2018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23.9.2018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23.9.2018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23.9.2018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23.9.2018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23.9.2018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23.9.2018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23.9.2018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23.9.2018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23.9.2018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23.9.2018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23.9.2018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sk-SK" smtClean="0"/>
              <a:t>https://www.youtube.com/watch?v=TMnX76SlKDY</a:t>
            </a:r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81000" y="304800"/>
            <a:ext cx="8534400" cy="20574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sz="6600" b="1" dirty="0" smtClean="0"/>
              <a:t>PREMENA LÁTOK A ENERGIE V BUNKE</a:t>
            </a:r>
            <a:endParaRPr lang="sk-SK" sz="66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810000" y="6212680"/>
            <a:ext cx="4641056" cy="645320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Mgr. Ivana Richnavská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14338" name="AutoShape 2" descr="Výsledok vyhľadávania obrázkov pre dopyt premena latok a energie v bunk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4340" name="AutoShape 4" descr="Výsledok vyhľadávania obrázkov pre dopyt premena latok a energie v bunk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4342" name="Picture 6" descr="Výsledok vyhľadávania obrázkov pre dopyt atp"/>
          <p:cNvPicPr>
            <a:picLocks noChangeAspect="1" noChangeArrowheads="1"/>
          </p:cNvPicPr>
          <p:nvPr/>
        </p:nvPicPr>
        <p:blipFill>
          <a:blip r:embed="rId2"/>
          <a:srcRect b="6468"/>
          <a:stretch>
            <a:fillRect/>
          </a:stretch>
        </p:blipFill>
        <p:spPr bwMode="auto">
          <a:xfrm>
            <a:off x="1143000" y="2590800"/>
            <a:ext cx="6562725" cy="32425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5"/>
            <a:ext cx="7239000" cy="102393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4400" dirty="0" smtClean="0"/>
              <a:t>1. ANABOLICKÉ </a:t>
            </a:r>
            <a:endParaRPr lang="sk-SK" sz="4400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aminokyselin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14574"/>
            <a:ext cx="3324225" cy="3324226"/>
          </a:xfrm>
          <a:prstGeom prst="rect">
            <a:avLst/>
          </a:prstGeom>
          <a:noFill/>
        </p:spPr>
      </p:pic>
      <p:pic>
        <p:nvPicPr>
          <p:cNvPr id="1028" name="Picture 4" descr="Výsledok vyhľadávania obrázkov pre dopyt bielkovin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2110930"/>
            <a:ext cx="5410200" cy="3908870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609600" y="5257800"/>
            <a:ext cx="2185214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err="1" smtClean="0"/>
              <a:t>Jednoduhšia</a:t>
            </a:r>
            <a:r>
              <a:rPr lang="sk-SK" sz="2400" b="1" dirty="0" smtClean="0"/>
              <a:t> </a:t>
            </a:r>
            <a:endParaRPr lang="sk-SK" sz="2400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5486400" y="5867400"/>
            <a:ext cx="159370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zložitejšia</a:t>
            </a:r>
            <a:endParaRPr lang="sk-SK" sz="2400" b="1" dirty="0"/>
          </a:p>
        </p:txBody>
      </p:sp>
      <p:sp>
        <p:nvSpPr>
          <p:cNvPr id="8" name="Šípka doprava 7"/>
          <p:cNvSpPr/>
          <p:nvPr/>
        </p:nvSpPr>
        <p:spPr>
          <a:xfrm>
            <a:off x="2590800" y="3581400"/>
            <a:ext cx="1524000" cy="14478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Pravidelný päťuholník 8"/>
          <p:cNvSpPr/>
          <p:nvPr/>
        </p:nvSpPr>
        <p:spPr>
          <a:xfrm>
            <a:off x="1447800" y="2133600"/>
            <a:ext cx="6172200" cy="3276600"/>
          </a:xfrm>
          <a:prstGeom prst="pen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 smtClean="0"/>
              <a:t>Energia sa </a:t>
            </a:r>
          </a:p>
          <a:p>
            <a:pPr algn="ctr"/>
            <a:r>
              <a:rPr lang="sk-SK" sz="4400" b="1" dirty="0" smtClean="0"/>
              <a:t>SPOTREBUJE!</a:t>
            </a:r>
            <a:endParaRPr lang="sk-SK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04800" y="381000"/>
            <a:ext cx="7239000" cy="10239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400" b="1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r>
              <a:rPr kumimoji="0" lang="sk-SK" sz="44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KATABOLICKÉ </a:t>
            </a:r>
            <a:endParaRPr kumimoji="0" lang="sk-SK" sz="44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0" name="AutoShape 2" descr="Výsledok vyhľadávania obrázkov pre dopyt POLYSACHAR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7652" name="AutoShape 4" descr="Výsledok vyhľadávania obrázkov pre dopyt POLYSACHAR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7654" name="AutoShape 6" descr="Výsledok vyhľadávania obrázkov pre dopyt POLYSACHAR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7656" name="Picture 8" descr="Výsledok vyhľadávania obrázkov pre dopyt rozklad glukozy"/>
          <p:cNvPicPr>
            <a:picLocks noChangeAspect="1" noChangeArrowheads="1"/>
          </p:cNvPicPr>
          <p:nvPr/>
        </p:nvPicPr>
        <p:blipFill>
          <a:blip r:embed="rId2"/>
          <a:srcRect l="4505" t="73140" r="3245" b="13745"/>
          <a:stretch>
            <a:fillRect/>
          </a:stretch>
        </p:blipFill>
        <p:spPr bwMode="auto">
          <a:xfrm>
            <a:off x="0" y="2438400"/>
            <a:ext cx="9144000" cy="974361"/>
          </a:xfrm>
          <a:prstGeom prst="rect">
            <a:avLst/>
          </a:prstGeom>
          <a:noFill/>
        </p:spPr>
      </p:pic>
      <p:sp>
        <p:nvSpPr>
          <p:cNvPr id="9" name="Ovál 8"/>
          <p:cNvSpPr/>
          <p:nvPr/>
        </p:nvSpPr>
        <p:spPr>
          <a:xfrm>
            <a:off x="-76200" y="2438400"/>
            <a:ext cx="1905000" cy="1066800"/>
          </a:xfrm>
          <a:prstGeom prst="ellipse">
            <a:avLst/>
          </a:prstGeom>
          <a:noFill/>
          <a:ln w="984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152400" y="3581400"/>
            <a:ext cx="160011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Glukóza</a:t>
            </a:r>
            <a:endParaRPr lang="sk-SK" sz="2800" dirty="0"/>
          </a:p>
        </p:txBody>
      </p:sp>
      <p:sp>
        <p:nvSpPr>
          <p:cNvPr id="11" name="Šípka doprava 10"/>
          <p:cNvSpPr/>
          <p:nvPr/>
        </p:nvSpPr>
        <p:spPr>
          <a:xfrm>
            <a:off x="3200400" y="2590800"/>
            <a:ext cx="1143000" cy="838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BlokTextu 11"/>
          <p:cNvSpPr txBox="1"/>
          <p:nvPr/>
        </p:nvSpPr>
        <p:spPr>
          <a:xfrm>
            <a:off x="4572000" y="3657600"/>
            <a:ext cx="218842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err="1" smtClean="0"/>
              <a:t>Jednoduhšie</a:t>
            </a:r>
            <a:r>
              <a:rPr lang="sk-SK" sz="2400" b="1" dirty="0" smtClean="0"/>
              <a:t> </a:t>
            </a:r>
            <a:endParaRPr lang="sk-SK" sz="2400" b="1" dirty="0"/>
          </a:p>
        </p:txBody>
      </p:sp>
      <p:sp>
        <p:nvSpPr>
          <p:cNvPr id="13" name="Pravidelný päťuholník 12"/>
          <p:cNvSpPr/>
          <p:nvPr/>
        </p:nvSpPr>
        <p:spPr>
          <a:xfrm>
            <a:off x="1447800" y="2743200"/>
            <a:ext cx="6172200" cy="3276600"/>
          </a:xfrm>
          <a:prstGeom prst="pen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 smtClean="0"/>
              <a:t>Energia sa </a:t>
            </a:r>
          </a:p>
          <a:p>
            <a:pPr algn="ctr"/>
            <a:r>
              <a:rPr lang="sk-SK" sz="4400" b="1" dirty="0" smtClean="0"/>
              <a:t>UVOĽŇUJE!</a:t>
            </a:r>
            <a:endParaRPr lang="sk-SK" sz="4400" b="1" dirty="0"/>
          </a:p>
        </p:txBody>
      </p:sp>
      <p:sp>
        <p:nvSpPr>
          <p:cNvPr id="14" name="Šípka doprava 13"/>
          <p:cNvSpPr/>
          <p:nvPr/>
        </p:nvSpPr>
        <p:spPr>
          <a:xfrm>
            <a:off x="762000" y="5029200"/>
            <a:ext cx="7696200" cy="1828800"/>
          </a:xfrm>
          <a:prstGeom prst="rightArrow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FF0000"/>
                </a:solidFill>
              </a:rPr>
              <a:t>Uvoľnená E sa viaže do molekuly ATP</a:t>
            </a:r>
            <a:endParaRPr lang="sk-SK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Čo je </a:t>
            </a:r>
            <a:r>
              <a:rPr lang="sk-SK" b="1" dirty="0" smtClean="0"/>
              <a:t>ATP</a:t>
            </a:r>
            <a:r>
              <a:rPr lang="sk-SK" dirty="0" smtClean="0"/>
              <a:t>???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https://upload.wikimedia.org/wikipedia/commons/thumb/1/10/ATP_chemical_structure.png/220px-ATP_chemical_struc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082790" cy="50368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Vlastná 3">
      <a:dk1>
        <a:sysClr val="windowText" lastClr="000000"/>
      </a:dk1>
      <a:lt1>
        <a:sysClr val="window" lastClr="FFFFFF"/>
      </a:lt1>
      <a:dk2>
        <a:srgbClr val="FFFF00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16</TotalTime>
  <Words>42</Words>
  <PresentationFormat>Prezentácia na obrazovke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Nadšenie</vt:lpstr>
      <vt:lpstr>Snímka 1</vt:lpstr>
      <vt:lpstr>PREMENA LÁTOK A ENERGIE V BUNKE</vt:lpstr>
      <vt:lpstr>1. ANABOLICKÉ </vt:lpstr>
      <vt:lpstr>Snímka 4</vt:lpstr>
      <vt:lpstr>Čo je ATP???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PREMENA LÁTOK A ENERGIE V BUNKE</dc:title>
  <dc:creator>hp</dc:creator>
  <cp:lastModifiedBy>hp</cp:lastModifiedBy>
  <cp:revision>18</cp:revision>
  <dcterms:created xsi:type="dcterms:W3CDTF">2016-11-07T15:51:14Z</dcterms:created>
  <dcterms:modified xsi:type="dcterms:W3CDTF">2018-09-23T07:44:42Z</dcterms:modified>
</cp:coreProperties>
</file>