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56" r:id="rId6"/>
    <p:sldId id="257" r:id="rId7"/>
    <p:sldId id="259" r:id="rId8"/>
    <p:sldId id="260" r:id="rId9"/>
    <p:sldId id="261" r:id="rId10"/>
    <p:sldId id="262" r:id="rId11"/>
    <p:sldId id="263" r:id="rId12"/>
    <p:sldId id="258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27. 3. 2022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 cstate="print">
            <a:alphaModFix amt="28000"/>
          </a:blip>
          <a:srcRect t="3044" b="39510"/>
          <a:stretch/>
        </p:blipFill>
        <p:spPr>
          <a:xfrm>
            <a:off x="-247650" y="-249933"/>
            <a:ext cx="9736454" cy="736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 cstate="print">
            <a:alphaModFix/>
          </a:blip>
          <a:srcRect t="16734" r="8892" b="18300"/>
          <a:stretch/>
        </p:blipFill>
        <p:spPr>
          <a:xfrm rot="-5400000">
            <a:off x="310700" y="761016"/>
            <a:ext cx="271580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 cstate="print">
            <a:alphaModFix/>
          </a:blip>
          <a:srcRect t="16734" r="8892" b="18300"/>
          <a:stretch/>
        </p:blipFill>
        <p:spPr>
          <a:xfrm rot="-5400000">
            <a:off x="923075" y="761016"/>
            <a:ext cx="271580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 cstate="print">
            <a:alphaModFix/>
          </a:blip>
          <a:srcRect r="1545" b="6838"/>
          <a:stretch/>
        </p:blipFill>
        <p:spPr>
          <a:xfrm>
            <a:off x="384887" y="179867"/>
            <a:ext cx="8374226" cy="64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22400" y="4718173"/>
            <a:ext cx="21402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922400" y="1692649"/>
            <a:ext cx="3439500" cy="2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27. 3. 2022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27. 3. 2022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27. 3. 2022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27. 3. 2022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35245" t="32292" r="53148" b="14583"/>
          <a:stretch>
            <a:fillRect/>
          </a:stretch>
        </p:blipFill>
        <p:spPr bwMode="auto">
          <a:xfrm>
            <a:off x="0" y="-4864"/>
            <a:ext cx="2667000" cy="686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 descr="Výsledok vyhľadávania obrázkov pre dopyt translac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447800"/>
            <a:ext cx="6606854" cy="3810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3276600" y="1066800"/>
            <a:ext cx="206659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TRANSLÁCIA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6">
            <a:extLst>
              <a:ext uri="{FF2B5EF4-FFF2-40B4-BE49-F238E27FC236}">
                <a16:creationId xmlns="" xmlns:a16="http://schemas.microsoft.com/office/drawing/2014/main" id="{495218A5-79D3-4852-8912-10AB86EBC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957041"/>
              </p:ext>
            </p:extLst>
          </p:nvPr>
        </p:nvGraphicFramePr>
        <p:xfrm>
          <a:off x="1775636" y="2219488"/>
          <a:ext cx="6096000" cy="1476586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1968339678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0381852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2886075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922718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04959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5914559"/>
                  </a:ext>
                </a:extLst>
              </a:tr>
            </a:tbl>
          </a:graphicData>
        </a:graphic>
      </p:graphicFrame>
      <p:sp>
        <p:nvSpPr>
          <p:cNvPr id="8" name="Podnadpis 4">
            <a:extLst>
              <a:ext uri="{FF2B5EF4-FFF2-40B4-BE49-F238E27FC236}">
                <a16:creationId xmlns="" xmlns:a16="http://schemas.microsoft.com/office/drawing/2014/main" id="{8F21EC62-DC26-4526-912F-157B8C4E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7754" y="1097227"/>
            <a:ext cx="5488493" cy="901695"/>
          </a:xfrm>
        </p:spPr>
        <p:txBody>
          <a:bodyPr/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NAČRTNITE SI DO ZOŠITOV:</a:t>
            </a:r>
          </a:p>
        </p:txBody>
      </p:sp>
    </p:spTree>
    <p:extLst>
      <p:ext uri="{BB962C8B-B14F-4D97-AF65-F5344CB8AC3E}">
        <p14:creationId xmlns="" xmlns:p14="http://schemas.microsoft.com/office/powerpoint/2010/main" val="2320135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>
            <a:extLst>
              <a:ext uri="{FF2B5EF4-FFF2-40B4-BE49-F238E27FC236}">
                <a16:creationId xmlns="" xmlns:a16="http://schemas.microsoft.com/office/drawing/2014/main" id="{43022A54-8A4C-4289-9211-0BDBE6E26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717" y="1253171"/>
            <a:ext cx="5488493" cy="65182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VYBERTE SI 9 POJMOV:</a:t>
            </a:r>
          </a:p>
        </p:txBody>
      </p:sp>
      <p:sp>
        <p:nvSpPr>
          <p:cNvPr id="6" name="Google Shape;177;p29">
            <a:extLst>
              <a:ext uri="{FF2B5EF4-FFF2-40B4-BE49-F238E27FC236}">
                <a16:creationId xmlns="" xmlns:a16="http://schemas.microsoft.com/office/drawing/2014/main" id="{254C9FAD-ED3B-481E-BF42-825EB37450F4}"/>
              </a:ext>
            </a:extLst>
          </p:cNvPr>
          <p:cNvSpPr txBox="1">
            <a:spLocks/>
          </p:cNvSpPr>
          <p:nvPr/>
        </p:nvSpPr>
        <p:spPr>
          <a:xfrm>
            <a:off x="1259632" y="2284243"/>
            <a:ext cx="7344816" cy="3232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cert One"/>
              <a:buNone/>
              <a:defRPr sz="24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indent="-457200" algn="ctr">
              <a:buFont typeface="+mj-lt"/>
              <a:buAutoNum type="arabicPeriod"/>
            </a:pPr>
            <a:r>
              <a:rPr lang="sk-SK" dirty="0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GENOTYP,   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Aa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,  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DALTONIZMUS,  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ALELA, DROSOPHILLA, DNA, ÚPLNÁ DOMINANCIA, FENOTYP,  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gonozómová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 dedič.,  DEDIČNOSŤ,  GÉN, 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ii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, GENETICKÝ KÓD,  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aa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,  KODOMINANCIA, ABRAXAS, LOKUS, 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a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utozómová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 dedič., cystická </a:t>
            </a:r>
            <a:r>
              <a:rPr lang="sk-SK" dirty="0" err="1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fibróza</a:t>
            </a:r>
            <a:r>
              <a:rPr lang="sk-SK" dirty="0" smtClean="0">
                <a:solidFill>
                  <a:schemeClr val="accent6">
                    <a:lumMod val="50000"/>
                  </a:schemeClr>
                </a:solidFill>
                <a:latin typeface="Roboto Mono Medium" panose="020B0604020202020204" charset="0"/>
                <a:ea typeface="Roboto Mono Medium" panose="020B0604020202020204" charset="0"/>
              </a:rPr>
              <a:t>, premenlivosť  ....</a:t>
            </a:r>
            <a:endParaRPr lang="sk-SK" dirty="0">
              <a:solidFill>
                <a:schemeClr val="accent6">
                  <a:lumMod val="50000"/>
                </a:schemeClr>
              </a:solidFill>
              <a:latin typeface="Roboto Mono Medium" panose="020B0604020202020204" charset="0"/>
              <a:ea typeface="Roboto Mono Medium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436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6">
            <a:extLst>
              <a:ext uri="{FF2B5EF4-FFF2-40B4-BE49-F238E27FC236}">
                <a16:creationId xmlns="" xmlns:a16="http://schemas.microsoft.com/office/drawing/2014/main" id="{495218A5-79D3-4852-8912-10AB86EBC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0272913"/>
              </p:ext>
            </p:extLst>
          </p:nvPr>
        </p:nvGraphicFramePr>
        <p:xfrm>
          <a:off x="1657632" y="2276195"/>
          <a:ext cx="6096000" cy="1476586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1968339678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0381852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2886075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3">
                        <a:alpha val="7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3">
                        <a:alpha val="7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3">
                        <a:alpha val="7568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922718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3">
                        <a:alpha val="7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3">
                        <a:alpha val="7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3">
                        <a:alpha val="7568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04959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3">
                        <a:alpha val="7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3">
                        <a:alpha val="7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3">
                        <a:alpha val="7568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5914559"/>
                  </a:ext>
                </a:extLst>
              </a:tr>
            </a:tbl>
          </a:graphicData>
        </a:graphic>
      </p:graphicFrame>
      <p:sp>
        <p:nvSpPr>
          <p:cNvPr id="8" name="Podnadpis 4">
            <a:extLst>
              <a:ext uri="{FF2B5EF4-FFF2-40B4-BE49-F238E27FC236}">
                <a16:creationId xmlns="" xmlns:a16="http://schemas.microsoft.com/office/drawing/2014/main" id="{8F21EC62-DC26-4526-912F-157B8C4E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7754" y="4173581"/>
            <a:ext cx="5488493" cy="901695"/>
          </a:xfrm>
        </p:spPr>
        <p:txBody>
          <a:bodyPr/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ZAKRIČ BINGO! </a:t>
            </a:r>
            <a:r>
              <a:rPr lang="sk-SK" sz="32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sk-SK" sz="3200" dirty="0">
              <a:solidFill>
                <a:schemeClr val="bg1"/>
              </a:solidFill>
            </a:endParaRPr>
          </a:p>
        </p:txBody>
      </p:sp>
      <p:cxnSp>
        <p:nvCxnSpPr>
          <p:cNvPr id="3" name="Rovná spojovacia šípka 2">
            <a:extLst>
              <a:ext uri="{FF2B5EF4-FFF2-40B4-BE49-F238E27FC236}">
                <a16:creationId xmlns="" xmlns:a16="http://schemas.microsoft.com/office/drawing/2014/main" id="{0417D274-5428-4A9C-BC3B-8D3D629D49DA}"/>
              </a:ext>
            </a:extLst>
          </p:cNvPr>
          <p:cNvCxnSpPr>
            <a:cxnSpLocks/>
          </p:cNvCxnSpPr>
          <p:nvPr/>
        </p:nvCxnSpPr>
        <p:spPr>
          <a:xfrm>
            <a:off x="2275368" y="2435269"/>
            <a:ext cx="4476307" cy="1165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="" xmlns:a16="http://schemas.microsoft.com/office/drawing/2014/main" id="{743AC030-53E9-4EDC-BE1C-D810E0D2B899}"/>
              </a:ext>
            </a:extLst>
          </p:cNvPr>
          <p:cNvCxnSpPr>
            <a:cxnSpLocks/>
          </p:cNvCxnSpPr>
          <p:nvPr/>
        </p:nvCxnSpPr>
        <p:spPr>
          <a:xfrm>
            <a:off x="2275367" y="2435269"/>
            <a:ext cx="1" cy="1165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="" xmlns:a16="http://schemas.microsoft.com/office/drawing/2014/main" id="{E5E48C2B-5E17-433B-A8FD-98447CA865F1}"/>
              </a:ext>
            </a:extLst>
          </p:cNvPr>
          <p:cNvCxnSpPr>
            <a:cxnSpLocks/>
          </p:cNvCxnSpPr>
          <p:nvPr/>
        </p:nvCxnSpPr>
        <p:spPr>
          <a:xfrm>
            <a:off x="2275366" y="2437663"/>
            <a:ext cx="4476308" cy="99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19623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75260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REPLIKÁCIA +PROTEOSYNTÉZA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67200" y="5943600"/>
            <a:ext cx="4579034" cy="685800"/>
          </a:xfrm>
        </p:spPr>
        <p:txBody>
          <a:bodyPr/>
          <a:lstStyle/>
          <a:p>
            <a:r>
              <a:rPr lang="sk-SK" dirty="0" smtClean="0"/>
              <a:t>Mgr. </a:t>
            </a:r>
            <a:r>
              <a:rPr lang="sk-SK" smtClean="0"/>
              <a:t>IvanaSokolská</a:t>
            </a:r>
            <a:endParaRPr lang="sk-SK" dirty="0"/>
          </a:p>
        </p:txBody>
      </p:sp>
      <p:pic>
        <p:nvPicPr>
          <p:cNvPr id="14338" name="Picture 2" descr="Výsledok vyhľadávania obrázkov pre dopyt jadro bun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286000"/>
            <a:ext cx="3238500" cy="3352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314" name="AutoShape 2" descr="Výsledok vyhľadávania obrázkov pre dopyt proteosyntez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 l="19327" t="32292" r="68071" b="14583"/>
          <a:stretch>
            <a:fillRect/>
          </a:stretch>
        </p:blipFill>
        <p:spPr bwMode="auto">
          <a:xfrm>
            <a:off x="6248400" y="0"/>
            <a:ext cx="2895600" cy="686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 descr="Výsledok vyhľadávania obrázkov pre dopyt replikacia d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62200"/>
            <a:ext cx="7162800" cy="205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PROTEOSYNTÉZA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4" y="1247775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1.Transkripcia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proteosyntez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676400"/>
            <a:ext cx="8485317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2. </a:t>
            </a:r>
            <a:r>
              <a:rPr lang="sk-SK" dirty="0" err="1" smtClean="0"/>
              <a:t>Translácia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Výsledok vyhľadávania obrázkov pre dopyt proteosyntez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799"/>
            <a:ext cx="8305800" cy="5253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</TotalTime>
  <Words>71</Words>
  <Application>Microsoft Office PowerPoint</Application>
  <PresentationFormat>Prezentácia na obrazovke (4:3)</PresentationFormat>
  <Paragraphs>10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Odliatok</vt:lpstr>
      <vt:lpstr>Snímka 1</vt:lpstr>
      <vt:lpstr>Snímka 2</vt:lpstr>
      <vt:lpstr>Snímka 3</vt:lpstr>
      <vt:lpstr>Snímka 4</vt:lpstr>
      <vt:lpstr>REPLIKÁCIA +PROTEOSYNTÉZA</vt:lpstr>
      <vt:lpstr>Snímka 6</vt:lpstr>
      <vt:lpstr>PROTEOSYNTÉZA</vt:lpstr>
      <vt:lpstr>1.Transkripcia </vt:lpstr>
      <vt:lpstr>2. Translácia </vt:lpstr>
      <vt:lpstr>Snímka 10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REPLIKÁCIA +PROTEOSYNTÉZA</dc:title>
  <dc:creator>hp</dc:creator>
  <cp:lastModifiedBy>sokol</cp:lastModifiedBy>
  <cp:revision>16</cp:revision>
  <dcterms:created xsi:type="dcterms:W3CDTF">2017-02-12T11:29:20Z</dcterms:created>
  <dcterms:modified xsi:type="dcterms:W3CDTF">2022-03-27T08:45:32Z</dcterms:modified>
</cp:coreProperties>
</file>