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7. 5. 2023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8" name="Picture 4" descr="PPT - MUŽSKÉ POHLAVNÍ ORGÁNY PowerPoint Presentation - ID:67660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460"/>
            <a:ext cx="8610600" cy="6454956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6781800" y="4572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semenovod</a:t>
            </a:r>
            <a:endParaRPr lang="sk-SK" sz="2400" b="1" dirty="0"/>
          </a:p>
        </p:txBody>
      </p:sp>
      <p:sp>
        <p:nvSpPr>
          <p:cNvPr id="7" name="Obdĺžnik 6"/>
          <p:cNvSpPr/>
          <p:nvPr/>
        </p:nvSpPr>
        <p:spPr>
          <a:xfrm>
            <a:off x="4038600" y="4648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miešok</a:t>
            </a:r>
            <a:endParaRPr lang="sk-SK" sz="2400" b="1" dirty="0"/>
          </a:p>
        </p:txBody>
      </p:sp>
      <p:sp>
        <p:nvSpPr>
          <p:cNvPr id="8" name="Obdĺžnik 7"/>
          <p:cNvSpPr/>
          <p:nvPr/>
        </p:nvSpPr>
        <p:spPr>
          <a:xfrm>
            <a:off x="3581400" y="41148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semenníky</a:t>
            </a:r>
            <a:endParaRPr lang="sk-SK" sz="2400" b="1" dirty="0"/>
          </a:p>
        </p:txBody>
      </p:sp>
      <p:sp>
        <p:nvSpPr>
          <p:cNvPr id="9" name="Obdĺžnik 8"/>
          <p:cNvSpPr/>
          <p:nvPr/>
        </p:nvSpPr>
        <p:spPr>
          <a:xfrm>
            <a:off x="7010400" y="27432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Semenný</a:t>
            </a:r>
          </a:p>
          <a:p>
            <a:pPr algn="ctr"/>
            <a:r>
              <a:rPr lang="sk-SK" sz="2400" b="1" dirty="0" smtClean="0"/>
              <a:t>mechúrik</a:t>
            </a:r>
            <a:endParaRPr lang="sk-SK" sz="2400" b="1" dirty="0"/>
          </a:p>
        </p:txBody>
      </p:sp>
      <p:sp>
        <p:nvSpPr>
          <p:cNvPr id="10" name="Obdĺžnik 9"/>
          <p:cNvSpPr/>
          <p:nvPr/>
        </p:nvSpPr>
        <p:spPr>
          <a:xfrm>
            <a:off x="3352800" y="3810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Prezentácia na obrazovke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Snímka 1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Ivana Sokolská</dc:creator>
  <cp:lastModifiedBy>sokol</cp:lastModifiedBy>
  <cp:revision>5</cp:revision>
  <dcterms:created xsi:type="dcterms:W3CDTF">2023-05-07T06:57:23Z</dcterms:created>
  <dcterms:modified xsi:type="dcterms:W3CDTF">2023-05-07T07:04:58Z</dcterms:modified>
</cp:coreProperties>
</file>