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D7894-A577-4F42-859C-DB37BC22D7E2}" type="datetimeFigureOut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A41F-6F94-4686-93BD-8ADDF7964026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402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E2BCE4B-9F8F-4406-A50C-1F140757B419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6CC2-82BB-4748-A376-22C6810CE17B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E998-084A-445B-BB80-E4A29D291E77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3A80-CBC0-41AD-B9D4-DC6968C79F93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5A51-5D15-44A4-ADC9-08AFCCFCAD9E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609F-5C66-4762-983F-AE3CC4DEA603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490624-2D95-4D72-9730-35E55463219C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1D7C371-B59E-4989-AEB1-E3C8D8129D64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065-58A6-47B1-8147-C4D29A8A4FE1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96AC-E78F-4691-B8A2-F6DBFDC66323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88BB-53DC-45EF-89F8-8340B3E9CDD8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1FC888C-FE4D-42BF-BACB-1CF6E8EC174B}" type="datetime1">
              <a:rPr lang="sk-SK" smtClean="0"/>
              <a:pPr/>
              <a:t>16.1.2020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462B5FD-FE38-48E9-875B-E40E1E0CFD5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12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13.jpeg"/><Relationship Id="rId5" Type="http://schemas.openxmlformats.org/officeDocument/2006/relationships/image" Target="../media/image10.jpeg"/><Relationship Id="rId10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ina&amp;rlz=1C1NHXL_skSK828SK828&amp;oq=cina&amp;aqs=chrome..69i57j69i59j0l6.1647j0j9&amp;sourceid=chrome&amp;ie=UTF-8" TargetMode="External"/><Relationship Id="rId7" Type="http://schemas.openxmlformats.org/officeDocument/2006/relationships/hyperlink" Target="https://www.google.com/search?rlz=1C1NHXL_skSK828SK828&amp;ei=WTcfXrClF-Ssgweo-q2ABA&amp;q=holandsko+&amp;oq=holandsko+&amp;gs" TargetMode="External"/><Relationship Id="rId2" Type="http://schemas.openxmlformats.org/officeDocument/2006/relationships/hyperlink" Target="https://www.google.com/search?q=australia&amp;rlz=1C1NHXL_skSK828SK828&amp;oq=australia&amp;aqs=chrome.0.69i59l3j0l2j69i61j69i60j69i61.2863j0j9&amp;sourceid=chrome&amp;ie=UTF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rusko&amp;rlz=1C1NHXL_skSK828SK828&amp;oq=rusko&amp;aqs=chrome.0.69i59l3j0l4j69i60.2055j0j9&amp;sourceid=chrome&amp;ie=UTF-8" TargetMode="External"/><Relationship Id="rId5" Type="http://schemas.openxmlformats.org/officeDocument/2006/relationships/hyperlink" Target="https://www.google.com/search?q=kanada&amp;rlz=1C1NHXL_skSK828SK828&amp;oq=kanada&amp;aqs=chrome.0.69i59l2j0l4j69i60l2.3439j0j9&amp;sourceid=chrome&amp;ie=UTF-8" TargetMode="External"/><Relationship Id="rId4" Type="http://schemas.openxmlformats.org/officeDocument/2006/relationships/hyperlink" Target="https://www.google.com/search?q=brazilia+socha&amp;rlz=1C1NHXL_skSK828SK828&amp;oq=brazilia&amp;aqs=chrome.0.69i59l3j69i57j0l3j69i60.11903j0j9&amp;sourceid=chrome&amp;ie=UTF-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  <a:latin typeface="Algerian" pitchFamily="82" charset="0"/>
              </a:rPr>
              <a:t>Štáty sveta</a:t>
            </a:r>
            <a:endParaRPr lang="sk-SK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k-SK" sz="4000" dirty="0" smtClean="0">
                <a:solidFill>
                  <a:srgbClr val="C00000"/>
                </a:solidFill>
              </a:rPr>
              <a:t>Martin Tomaško</a:t>
            </a:r>
          </a:p>
          <a:p>
            <a:r>
              <a:rPr lang="sk-SK" sz="4000" dirty="0" smtClean="0">
                <a:solidFill>
                  <a:srgbClr val="C00000"/>
                </a:solidFill>
              </a:rPr>
              <a:t>1.A</a:t>
            </a:r>
          </a:p>
          <a:p>
            <a:r>
              <a:rPr lang="sk-SK" sz="4000" dirty="0" smtClean="0">
                <a:solidFill>
                  <a:srgbClr val="C00000"/>
                </a:solidFill>
              </a:rPr>
              <a:t>2020</a:t>
            </a:r>
            <a:endParaRPr lang="sk-SK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3"/>
                </a:solidFill>
                <a:latin typeface="Algerian" pitchFamily="82" charset="0"/>
              </a:rPr>
              <a:t>Obrázky</a:t>
            </a:r>
            <a:endParaRPr lang="sk-SK" dirty="0">
              <a:solidFill>
                <a:schemeClr val="accent3"/>
              </a:solidFill>
              <a:latin typeface="Algerian" pitchFamily="82" charset="0"/>
            </a:endParaRPr>
          </a:p>
        </p:txBody>
      </p:sp>
      <p:pic>
        <p:nvPicPr>
          <p:cNvPr id="5" name="Zástupný symbol obsahu 4" descr="tulipany.jpe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596" y="2000240"/>
            <a:ext cx="2714644" cy="1779364"/>
          </a:xfrm>
        </p:spPr>
      </p:pic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9</a:t>
            </a:r>
            <a:endParaRPr lang="sk-SK" sz="2000" dirty="0"/>
          </a:p>
        </p:txBody>
      </p:sp>
      <p:pic>
        <p:nvPicPr>
          <p:cNvPr id="6" name="Obrázok 5" descr="moskva-rusko-kremel-chram-sv-blazeja-cervene-namestie-clanokW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6116" y="2000240"/>
            <a:ext cx="2714644" cy="1791411"/>
          </a:xfrm>
          <a:prstGeom prst="rect">
            <a:avLst/>
          </a:prstGeom>
        </p:spPr>
      </p:pic>
      <p:pic>
        <p:nvPicPr>
          <p:cNvPr id="7" name="Obrázok 6" descr="australia-lesny-poziar-clanokW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6" y="2000240"/>
            <a:ext cx="2706368" cy="1785950"/>
          </a:xfrm>
          <a:prstGeom prst="rect">
            <a:avLst/>
          </a:prstGeom>
        </p:spPr>
      </p:pic>
      <p:pic>
        <p:nvPicPr>
          <p:cNvPr id="8" name="Obrázok 7" descr="dovolena-1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596" y="4214818"/>
            <a:ext cx="2678925" cy="1785950"/>
          </a:xfrm>
          <a:prstGeom prst="rect">
            <a:avLst/>
          </a:prstGeom>
        </p:spPr>
      </p:pic>
      <p:pic>
        <p:nvPicPr>
          <p:cNvPr id="9" name="Obrázok 8" descr="images (4)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116" y="4214818"/>
            <a:ext cx="2678926" cy="1785950"/>
          </a:xfrm>
          <a:prstGeom prst="rect">
            <a:avLst/>
          </a:prstGeom>
        </p:spPr>
      </p:pic>
      <p:pic>
        <p:nvPicPr>
          <p:cNvPr id="10" name="Obrázok 9" descr="4-42d4bc5ad4a9eb32d8bf7ff417f4f77160c036cc.jp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6" y="4214818"/>
            <a:ext cx="271464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50"/>
                </a:solidFill>
                <a:latin typeface="Algerian" pitchFamily="82" charset="0"/>
              </a:rPr>
              <a:t>Zdroje</a:t>
            </a:r>
            <a:endParaRPr lang="sk-SK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dirty="0" smtClean="0">
                <a:hlinkClick r:id="rId2"/>
              </a:rPr>
              <a:t>https://www.google.com/search?q=australia&amp;rlz=1C1NHXL_skSK828SK828&amp;oq=australia&amp;aqs=chrome.0.69i59l3j0l2j69i61j69i60j69i61.2863j0j9&amp;sourceid=chrome&amp;ie=UTF-8</a:t>
            </a:r>
            <a:endParaRPr lang="sk-SK" sz="1600" dirty="0" smtClean="0"/>
          </a:p>
          <a:p>
            <a:r>
              <a:rPr lang="sk-SK" sz="1600" dirty="0" smtClean="0">
                <a:hlinkClick r:id="rId3"/>
              </a:rPr>
              <a:t>https://www.google.com/search?q=cina&amp;rlz=1C1NHXL_skSK828SK828&amp;oq=cina&amp;aqs=chrome..69i57j69i59j0l6.1647j0j9&amp;sourceid=chrome&amp;ie=UTF-8</a:t>
            </a:r>
            <a:endParaRPr lang="sk-SK" sz="1600" dirty="0" smtClean="0"/>
          </a:p>
          <a:p>
            <a:r>
              <a:rPr lang="sk-SK" sz="1600" dirty="0" smtClean="0">
                <a:hlinkClick r:id="rId4"/>
              </a:rPr>
              <a:t>https://www.google.com/search?q=brazilia+socha&amp;rlz=1C1NHXL_skSK828SK828&amp;oq=brazilia&amp;aqs=chrome.0.69i59l3j69i57j0l3j69i60.11903j0j9&amp;sourceid=chrome&amp;ie=UTF-8</a:t>
            </a:r>
            <a:endParaRPr lang="sk-SK" sz="1600" dirty="0" smtClean="0"/>
          </a:p>
          <a:p>
            <a:r>
              <a:rPr lang="sk-SK" sz="1600" dirty="0" smtClean="0">
                <a:hlinkClick r:id="rId5"/>
              </a:rPr>
              <a:t>https://www.google.com/search?q=kanada&amp;rlz=1C1NHXL_skSK828SK828&amp;oq=kanada&amp;aqs=chrome.0.69i59l2j0l4j69i60l2.3439j0j9&amp;sourceid=chrome&amp;ie=UTF-8</a:t>
            </a:r>
            <a:endParaRPr lang="sk-SK" sz="1600" dirty="0" smtClean="0"/>
          </a:p>
          <a:p>
            <a:r>
              <a:rPr lang="sk-SK" sz="1600" dirty="0" smtClean="0">
                <a:hlinkClick r:id="rId6"/>
              </a:rPr>
              <a:t>https://www.google.com/search?q=rusko&amp;rlz=1C1NHXL_skSK828SK828&amp;oq=rusko&amp;aqs=chrome.0.69i59l3j0l4j69i60.2055j0j9&amp;sourceid=chrome&amp;ie=UTF-8</a:t>
            </a:r>
            <a:endParaRPr lang="sk-SK" sz="1600" dirty="0" smtClean="0"/>
          </a:p>
          <a:p>
            <a:r>
              <a:rPr lang="sk-SK" sz="1600" dirty="0" smtClean="0">
                <a:hlinkClick r:id="rId7"/>
              </a:rPr>
              <a:t>https://www.google.com/search?rlz=1C1NHXL_skSK828SK828&amp;ei=WTcfXrClF-Ssgweo-q2ABA&amp;q=holandsko+&amp;oq=holandsko+&amp;gs</a:t>
            </a:r>
            <a:endParaRPr lang="sk-SK" sz="1600" dirty="0" smtClean="0"/>
          </a:p>
          <a:p>
            <a:endParaRPr lang="sk-SK" sz="16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10</a:t>
            </a:r>
            <a:endParaRPr lang="sk-SK" sz="20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11</a:t>
            </a:r>
            <a:endParaRPr lang="sk-SK" sz="2000" dirty="0"/>
          </a:p>
        </p:txBody>
      </p:sp>
      <p:sp>
        <p:nvSpPr>
          <p:cNvPr id="3" name="BlokTextu 2"/>
          <p:cNvSpPr txBox="1"/>
          <p:nvPr/>
        </p:nvSpPr>
        <p:spPr>
          <a:xfrm>
            <a:off x="642910" y="4357694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 smtClean="0"/>
              <a:t>Ďakujem za pozornosť</a:t>
            </a:r>
            <a:endParaRPr lang="sk-SK" sz="6000" dirty="0"/>
          </a:p>
        </p:txBody>
      </p:sp>
      <p:pic>
        <p:nvPicPr>
          <p:cNvPr id="4" name="Obrázok 3" descr="smajlo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1714488"/>
            <a:ext cx="2162175" cy="2114550"/>
          </a:xfrm>
          <a:prstGeom prst="rect">
            <a:avLst/>
          </a:prstGeom>
        </p:spPr>
      </p:pic>
      <p:pic>
        <p:nvPicPr>
          <p:cNvPr id="5" name="Obrázok 4" descr="41y6ulPpfOL._SX466_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9388" y="4500570"/>
            <a:ext cx="1643074" cy="163954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itchFamily="82" charset="0"/>
              </a:rPr>
              <a:t>Obsah</a:t>
            </a:r>
            <a:endParaRPr lang="sk-SK" dirty="0"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Štáty, ktoré ma zaujali </a:t>
            </a:r>
            <a:r>
              <a:rPr lang="sk-SK" dirty="0" smtClean="0"/>
              <a:t>(6)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Zaujímavosti</a:t>
            </a:r>
          </a:p>
          <a:p>
            <a:r>
              <a:rPr lang="sk-SK" dirty="0" smtClean="0">
                <a:solidFill>
                  <a:srgbClr val="7030A0"/>
                </a:solidFill>
              </a:rPr>
              <a:t>Obrázky</a:t>
            </a: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Zdroje</a:t>
            </a: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Poďakovanie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1</a:t>
            </a:r>
            <a:endParaRPr lang="sk-SK" sz="2000" dirty="0"/>
          </a:p>
        </p:txBody>
      </p:sp>
      <p:pic>
        <p:nvPicPr>
          <p:cNvPr id="2052" name="Picture 4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786058"/>
            <a:ext cx="4514850" cy="3714751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itchFamily="82" charset="0"/>
              </a:rPr>
              <a:t>Štáty, ktoré ma zaujali</a:t>
            </a:r>
            <a:endParaRPr lang="sk-SK" dirty="0"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rgbClr val="00B0F0"/>
                </a:solidFill>
              </a:rPr>
              <a:t>Rusko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rgbClr val="002060"/>
                </a:solidFill>
              </a:rPr>
              <a:t>Čína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rgbClr val="FF0000"/>
                </a:solidFill>
              </a:rPr>
              <a:t>Kanada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Brazília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rgbClr val="00B050"/>
                </a:solidFill>
              </a:rPr>
              <a:t>Austrália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Holandsko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2</a:t>
            </a:r>
            <a:endParaRPr lang="sk-SK" sz="2000" dirty="0"/>
          </a:p>
        </p:txBody>
      </p:sp>
      <p:pic>
        <p:nvPicPr>
          <p:cNvPr id="4" name="Obrázok 3" descr="china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5140" y="3500438"/>
            <a:ext cx="2045725" cy="1500198"/>
          </a:xfrm>
          <a:prstGeom prst="rect">
            <a:avLst/>
          </a:prstGeom>
        </p:spPr>
      </p:pic>
      <p:pic>
        <p:nvPicPr>
          <p:cNvPr id="1026" name="Picture 2" descr="Súvisiaci obrázok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0826" y="2143116"/>
            <a:ext cx="2166933" cy="1256087"/>
          </a:xfrm>
          <a:prstGeom prst="rect">
            <a:avLst/>
          </a:prstGeom>
          <a:noFill/>
        </p:spPr>
      </p:pic>
      <p:pic>
        <p:nvPicPr>
          <p:cNvPr id="1030" name="Picture 6" descr="Súvisiaci obrázok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2" y="2000240"/>
            <a:ext cx="1863837" cy="1576924"/>
          </a:xfrm>
          <a:prstGeom prst="rect">
            <a:avLst/>
          </a:prstGeom>
          <a:noFill/>
        </p:spPr>
      </p:pic>
      <p:sp>
        <p:nvSpPr>
          <p:cNvPr id="1032" name="AutoShape 8" descr="Výsledok vyhľadávania obrázkov pre dopyt brazilia vlajka v ma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1034" name="AutoShape 10" descr="Výsledok vyhľadávania obrázkov pre dopyt brazilia vlajka v ma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1036" name="Picture 12" descr="Výsledok vyhľadávania obrázkov pre dopyt brazilia vlajka v mape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4810" y="3357562"/>
            <a:ext cx="2071702" cy="1663526"/>
          </a:xfrm>
          <a:prstGeom prst="rect">
            <a:avLst/>
          </a:prstGeom>
          <a:noFill/>
        </p:spPr>
      </p:pic>
      <p:pic>
        <p:nvPicPr>
          <p:cNvPr id="1038" name="Picture 14" descr="Súvisiaci obrázok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3702" y="4988198"/>
            <a:ext cx="2000264" cy="1652041"/>
          </a:xfrm>
          <a:prstGeom prst="rect">
            <a:avLst/>
          </a:prstGeom>
          <a:noFill/>
        </p:spPr>
      </p:pic>
      <p:pic>
        <p:nvPicPr>
          <p:cNvPr id="13" name="Obrázok 12" descr="holand.jp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48" y="4929198"/>
            <a:ext cx="1714488" cy="1714488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F0"/>
                </a:solidFill>
                <a:latin typeface="Algerian" pitchFamily="82" charset="0"/>
                <a:hlinkClick r:id="rId2" action="ppaction://hlinksldjump"/>
              </a:rPr>
              <a:t>Rusko</a:t>
            </a:r>
            <a:endParaRPr lang="sk-SK" dirty="0">
              <a:solidFill>
                <a:srgbClr val="00B0F0"/>
              </a:solidFill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 smtClean="0"/>
              <a:t>Rusi sú rekorderi v pití alkoholu, denne sa tam vypije 15 000 000 litrov.</a:t>
            </a:r>
          </a:p>
          <a:p>
            <a:r>
              <a:rPr lang="sk-SK" sz="2400" dirty="0" smtClean="0"/>
              <a:t>Rozloha Ruska je väčšia ako rozloha planéty Pluto.</a:t>
            </a:r>
          </a:p>
          <a:p>
            <a:r>
              <a:rPr lang="sk-SK" sz="2400" dirty="0" smtClean="0"/>
              <a:t>V Rusku sa nachádza rádioaktívne jazero.</a:t>
            </a:r>
          </a:p>
          <a:p>
            <a:r>
              <a:rPr lang="sk-SK" sz="2400" dirty="0" smtClean="0"/>
              <a:t>Rusi pijú oveľa viac čaju ako Angličania.</a:t>
            </a:r>
          </a:p>
          <a:p>
            <a:r>
              <a:rPr lang="sk-SK" sz="2400" dirty="0" smtClean="0"/>
              <a:t>Rusko doslova darovalo Aljašku USA.</a:t>
            </a:r>
          </a:p>
          <a:p>
            <a:r>
              <a:rPr lang="sk-SK" sz="2400" dirty="0" smtClean="0"/>
              <a:t>Má najväčšie množstvo nukleárnych zbraní.</a:t>
            </a:r>
          </a:p>
          <a:p>
            <a:r>
              <a:rPr lang="sk-SK" sz="2400" dirty="0" smtClean="0"/>
              <a:t> Má najväčší McDonald's a to v malej dedinke pri Moskve.</a:t>
            </a:r>
          </a:p>
          <a:p>
            <a:r>
              <a:rPr lang="sk-SK" sz="2400" dirty="0" smtClean="0"/>
              <a:t>Je to najväčší štát sveta s rozlohou 17 100 000 km².</a:t>
            </a:r>
          </a:p>
          <a:p>
            <a:r>
              <a:rPr lang="sk-SK" sz="2400" b="1" dirty="0" smtClean="0"/>
              <a:t> </a:t>
            </a:r>
            <a:r>
              <a:rPr lang="sk-SK" sz="2400" dirty="0" smtClean="0"/>
              <a:t>77% Ruska tvorí Sibír s najchladnejším miestom na SP.</a:t>
            </a:r>
          </a:p>
          <a:p>
            <a:pPr>
              <a:buNone/>
            </a:pPr>
            <a:endParaRPr lang="sk-SK" b="1" dirty="0" smtClean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3</a:t>
            </a:r>
            <a:endParaRPr lang="sk-SK" sz="200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2060"/>
                </a:solidFill>
                <a:latin typeface="Algerian" pitchFamily="82" charset="0"/>
                <a:hlinkClick r:id="rId2" action="ppaction://hlinksldjump"/>
              </a:rPr>
              <a:t>Čína</a:t>
            </a:r>
            <a:endParaRPr lang="sk-SK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dirty="0" smtClean="0"/>
              <a:t>Číňania sú najlepší v matematike.</a:t>
            </a:r>
          </a:p>
          <a:p>
            <a:r>
              <a:rPr lang="sk-SK" sz="2400" dirty="0" smtClean="0"/>
              <a:t>Sú vynálezcovia zmrzliny.</a:t>
            </a:r>
          </a:p>
          <a:p>
            <a:r>
              <a:rPr lang="sk-SK" sz="2400" dirty="0" smtClean="0"/>
              <a:t>Majú najviac náboženstiev.</a:t>
            </a:r>
          </a:p>
          <a:p>
            <a:r>
              <a:rPr lang="sk-SK" sz="2400" dirty="0" smtClean="0"/>
              <a:t>Je to krajina bez časového posunu.</a:t>
            </a:r>
          </a:p>
          <a:p>
            <a:r>
              <a:rPr lang="sk-SK" sz="2400" dirty="0" smtClean="0"/>
              <a:t>Asi 35 mil. obyvateľov žijú v jaskyniach.</a:t>
            </a:r>
          </a:p>
          <a:p>
            <a:r>
              <a:rPr lang="sk-SK" sz="2400" dirty="0" smtClean="0"/>
              <a:t>Krajina s najväčšiou armádou na svete.</a:t>
            </a:r>
          </a:p>
          <a:p>
            <a:r>
              <a:rPr lang="sk-SK" sz="2400" dirty="0" smtClean="0"/>
              <a:t>Čína má najviac obyvateľov.</a:t>
            </a:r>
          </a:p>
          <a:p>
            <a:r>
              <a:rPr lang="sk-SK" sz="2400" dirty="0" smtClean="0"/>
              <a:t>Šikmé oči majú aby sa chránili pred cestným prachom.</a:t>
            </a:r>
          </a:p>
          <a:p>
            <a:r>
              <a:rPr lang="sk-SK" sz="2400" dirty="0" smtClean="0"/>
              <a:t>Čína je taká veľká ako USA alebo celá Európa až po Ural.</a:t>
            </a:r>
          </a:p>
          <a:p>
            <a:r>
              <a:rPr lang="sk-SK" sz="2400" dirty="0" smtClean="0"/>
              <a:t>Čínske národne zviera je panda.</a:t>
            </a:r>
            <a:endParaRPr lang="sk-SK" sz="2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4</a:t>
            </a:r>
            <a:endParaRPr lang="sk-SK" sz="20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70C0"/>
                </a:solidFill>
                <a:latin typeface="Algerian" pitchFamily="82" charset="0"/>
                <a:hlinkClick r:id="rId2" action="ppaction://hlinksldjump"/>
              </a:rPr>
              <a:t>Kanada</a:t>
            </a:r>
            <a:endParaRPr lang="sk-SK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Kanada je druhou najväčšou krajinou na svete, hneď po Rusku.</a:t>
            </a:r>
          </a:p>
          <a:p>
            <a:r>
              <a:rPr lang="sk-SK" sz="2400" b="1" dirty="0" smtClean="0"/>
              <a:t> </a:t>
            </a:r>
            <a:r>
              <a:rPr lang="sk-SK" sz="2400" dirty="0" smtClean="0"/>
              <a:t>Kanada má viac jazier ako zvyšok sveta dokopy.</a:t>
            </a:r>
          </a:p>
          <a:p>
            <a:r>
              <a:rPr lang="sk-SK" sz="2400" dirty="0" smtClean="0"/>
              <a:t>Má najväčšie pobrežie na svete.</a:t>
            </a:r>
          </a:p>
          <a:p>
            <a:r>
              <a:rPr lang="sk-SK" sz="2400" b="1" dirty="0" smtClean="0"/>
              <a:t> </a:t>
            </a:r>
            <a:r>
              <a:rPr lang="sk-SK" sz="2400" dirty="0" smtClean="0"/>
              <a:t>V Kanade sa nachádza aj najdlhšia ulica.</a:t>
            </a:r>
          </a:p>
          <a:p>
            <a:r>
              <a:rPr lang="sk-SK" sz="2400" dirty="0" smtClean="0"/>
              <a:t>Veľká časť Kanady má menšiu gravitáciu ako zvyšok Zeme.</a:t>
            </a:r>
          </a:p>
          <a:p>
            <a:r>
              <a:rPr lang="pl-PL" sz="2400" dirty="0" smtClean="0"/>
              <a:t>Má tretie najväčšie zásoby ropy na svete.</a:t>
            </a:r>
          </a:p>
          <a:p>
            <a:r>
              <a:rPr lang="sk-SK" sz="2400" dirty="0" smtClean="0"/>
              <a:t>Prostitúcia je v Kanade legálna. </a:t>
            </a:r>
          </a:p>
          <a:p>
            <a:r>
              <a:rPr lang="sk-SK" sz="2400" dirty="0" smtClean="0"/>
              <a:t>Kanada skonzumuje najviac makarónov so syrom.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5</a:t>
            </a:r>
            <a:endParaRPr lang="sk-SK" sz="2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  <a:hlinkClick r:id="rId2" action="ppaction://hlinksldjump"/>
              </a:rPr>
              <a:t>Brazília</a:t>
            </a:r>
            <a:endParaRPr lang="sk-SK" dirty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/>
              <a:t>Brazília je 5. najväčšou krajinou na svete.</a:t>
            </a:r>
          </a:p>
          <a:p>
            <a:r>
              <a:rPr lang="sk-SK" sz="2400" dirty="0" smtClean="0"/>
              <a:t>Papagáj je národným zvieraťom Brazílie.</a:t>
            </a:r>
          </a:p>
          <a:p>
            <a:r>
              <a:rPr lang="sk-SK" sz="2400" dirty="0" smtClean="0"/>
              <a:t>Je najväčším producentom kávy.</a:t>
            </a:r>
          </a:p>
          <a:p>
            <a:r>
              <a:rPr lang="sk-SK" sz="2400" dirty="0" smtClean="0"/>
              <a:t> Zúčastňovanie vo voľbách je v Brazílii povinné.</a:t>
            </a:r>
          </a:p>
          <a:p>
            <a:r>
              <a:rPr lang="pl-PL" sz="2400" dirty="0" smtClean="0"/>
              <a:t>Každých 10 minút je v Brazílii niekto zavraždený.</a:t>
            </a:r>
          </a:p>
          <a:p>
            <a:r>
              <a:rPr lang="sk-SK" sz="2400" dirty="0" smtClean="0"/>
              <a:t>V Brazílii sa nachádza ostrov, na ktorom sa vyskytuje zhruba 5 hadov na meter štvorcový. Je tu prísny zákaz vstupu.</a:t>
            </a:r>
          </a:p>
          <a:p>
            <a:r>
              <a:rPr lang="sk-SK" sz="2400" dirty="0" smtClean="0"/>
              <a:t>V Brazílii sa nachádza štadión, ktorého stredová čiara sa nachádza na rovníku. Každý tím tak braní jednu pologuľu.</a:t>
            </a:r>
            <a:endParaRPr lang="sk-SK" sz="2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6</a:t>
            </a:r>
            <a:endParaRPr lang="sk-SK" sz="20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50"/>
                </a:solidFill>
                <a:latin typeface="Algerian" pitchFamily="82" charset="0"/>
                <a:hlinkClick r:id="rId2" action="ppaction://hlinksldjump"/>
              </a:rPr>
              <a:t>Austrália</a:t>
            </a:r>
            <a:r>
              <a:rPr lang="sk-SK" dirty="0" smtClean="0">
                <a:solidFill>
                  <a:srgbClr val="00B050"/>
                </a:solidFill>
                <a:latin typeface="Algerian" pitchFamily="82" charset="0"/>
              </a:rPr>
              <a:t> </a:t>
            </a:r>
            <a:endParaRPr lang="sk-SK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Austrália je veľmi riedko osídlená.</a:t>
            </a:r>
          </a:p>
          <a:p>
            <a:r>
              <a:rPr lang="sk-SK" sz="2400" dirty="0" smtClean="0"/>
              <a:t>Nachádza sa tam najdlhší plot na svete.</a:t>
            </a:r>
          </a:p>
          <a:p>
            <a:r>
              <a:rPr lang="sk-SK" sz="2400" dirty="0" smtClean="0"/>
              <a:t>V Brisbane sa každý rok konajú švábie preteky.</a:t>
            </a:r>
          </a:p>
          <a:p>
            <a:r>
              <a:rPr lang="sk-SK" sz="2400" dirty="0" smtClean="0"/>
              <a:t>V Austrálii žije viac klokanov ako ľudí.</a:t>
            </a:r>
          </a:p>
          <a:p>
            <a:r>
              <a:rPr lang="sk-SK" sz="2400" dirty="0" smtClean="0"/>
              <a:t>Rozlohovo je Austrália šiestou najväčšou krajinou.</a:t>
            </a:r>
          </a:p>
          <a:p>
            <a:r>
              <a:rPr lang="sk-SK" sz="2400" dirty="0" smtClean="0"/>
              <a:t>10 najsmrteľnejších hadov môžeme nájsť práve v Austrálii.</a:t>
            </a:r>
          </a:p>
          <a:p>
            <a:r>
              <a:rPr lang="sk-SK" sz="2400" dirty="0" smtClean="0"/>
              <a:t> Červená kengura je národným zvieraťom Austrálie.</a:t>
            </a:r>
          </a:p>
          <a:p>
            <a:r>
              <a:rPr lang="sk-SK" sz="2400" dirty="0" smtClean="0"/>
              <a:t>Ak by sme chceli navštíviť všetky austrálske pláže trvalo by nám to približne 29 rokov.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7</a:t>
            </a:r>
            <a:endParaRPr lang="sk-SK" sz="20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  <a:hlinkClick r:id="rId2" action="ppaction://hlinksldjump"/>
              </a:rPr>
              <a:t>Holandsko</a:t>
            </a:r>
            <a:endParaRPr lang="sk-SK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Je to veľmi rovinatá krajina.</a:t>
            </a:r>
          </a:p>
          <a:p>
            <a:r>
              <a:rPr lang="sk-SK" sz="2400" dirty="0" smtClean="0"/>
              <a:t>S priemernou výškou 184 cm u mužov a 170 cm u žien, sú Holanďania najvyšším národom na svete.</a:t>
            </a:r>
          </a:p>
          <a:p>
            <a:r>
              <a:rPr lang="sk-SK" sz="2400" dirty="0" smtClean="0"/>
              <a:t>Hlavné mesto Amsterdam je celé postavené na drevených pilieroch vnorených  do hĺbky 11 m.</a:t>
            </a:r>
          </a:p>
          <a:p>
            <a:r>
              <a:rPr lang="sk-SK" sz="2400" dirty="0" smtClean="0"/>
              <a:t> Po Škandinávii spotrebujú Holanďania najväčšie množstvo kávy.</a:t>
            </a:r>
          </a:p>
          <a:p>
            <a:r>
              <a:rPr lang="sk-SK" sz="2400" dirty="0" smtClean="0"/>
              <a:t>Holandsko je krajina tulipánov.</a:t>
            </a:r>
          </a:p>
          <a:p>
            <a:r>
              <a:rPr lang="sk-SK" sz="2400" dirty="0" smtClean="0"/>
              <a:t>Viac ako štvrtina Holandska je pod úrovňou mora.</a:t>
            </a:r>
          </a:p>
          <a:p>
            <a:r>
              <a:rPr lang="sk-SK" sz="2400" dirty="0" smtClean="0"/>
              <a:t>Holandsko je 10 najbohatšou krajinou na svete.</a:t>
            </a:r>
            <a:endParaRPr lang="sk-SK" sz="24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z="2000" dirty="0" smtClean="0"/>
              <a:t>8</a:t>
            </a:r>
            <a:endParaRPr lang="sk-SK" sz="2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187</TotalTime>
  <Words>333</Words>
  <Application>Microsoft Office PowerPoint</Application>
  <PresentationFormat>Prezentácia na obrazovke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Algerian</vt:lpstr>
      <vt:lpstr>Calibri</vt:lpstr>
      <vt:lpstr>Georgia</vt:lpstr>
      <vt:lpstr>Trebuchet MS</vt:lpstr>
      <vt:lpstr>Wingdings 2</vt:lpstr>
      <vt:lpstr>Mestský</vt:lpstr>
      <vt:lpstr>Štáty sveta</vt:lpstr>
      <vt:lpstr>Obsah</vt:lpstr>
      <vt:lpstr>Štáty, ktoré ma zaujali</vt:lpstr>
      <vt:lpstr>Rusko</vt:lpstr>
      <vt:lpstr>Čína</vt:lpstr>
      <vt:lpstr>Kanada</vt:lpstr>
      <vt:lpstr>Brazília</vt:lpstr>
      <vt:lpstr>Austrália </vt:lpstr>
      <vt:lpstr>Holandsko</vt:lpstr>
      <vt:lpstr>Obrázky</vt:lpstr>
      <vt:lpstr>Zdroje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Štáty sveta</dc:title>
  <dc:creator>Uzivatel</dc:creator>
  <cp:lastModifiedBy>ucitel</cp:lastModifiedBy>
  <cp:revision>21</cp:revision>
  <dcterms:created xsi:type="dcterms:W3CDTF">2020-01-13T18:40:15Z</dcterms:created>
  <dcterms:modified xsi:type="dcterms:W3CDTF">2020-01-16T11:38:08Z</dcterms:modified>
</cp:coreProperties>
</file>