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23D5-452F-4DD8-895F-B09966286C02}" type="datetimeFigureOut">
              <a:rPr lang="sk-SK" smtClean="0"/>
              <a:t>28. 3. 2022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9B62-567D-46D6-9B9F-61B5E6308F3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73368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23D5-452F-4DD8-895F-B09966286C02}" type="datetimeFigureOut">
              <a:rPr lang="sk-SK" smtClean="0"/>
              <a:t>28. 3. 2022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9B62-567D-46D6-9B9F-61B5E6308F3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91899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23D5-452F-4DD8-895F-B09966286C02}" type="datetimeFigureOut">
              <a:rPr lang="sk-SK" smtClean="0"/>
              <a:t>28. 3. 2022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9B62-567D-46D6-9B9F-61B5E6308F3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6204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23D5-452F-4DD8-895F-B09966286C02}" type="datetimeFigureOut">
              <a:rPr lang="sk-SK" smtClean="0"/>
              <a:t>28. 3. 2022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9B62-567D-46D6-9B9F-61B5E6308F3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3100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23D5-452F-4DD8-895F-B09966286C02}" type="datetimeFigureOut">
              <a:rPr lang="sk-SK" smtClean="0"/>
              <a:t>28. 3. 2022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9B62-567D-46D6-9B9F-61B5E6308F3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8285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23D5-452F-4DD8-895F-B09966286C02}" type="datetimeFigureOut">
              <a:rPr lang="sk-SK" smtClean="0"/>
              <a:t>28. 3. 2022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9B62-567D-46D6-9B9F-61B5E6308F3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4781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23D5-452F-4DD8-895F-B09966286C02}" type="datetimeFigureOut">
              <a:rPr lang="sk-SK" smtClean="0"/>
              <a:t>28. 3. 2022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9B62-567D-46D6-9B9F-61B5E6308F3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6180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23D5-452F-4DD8-895F-B09966286C02}" type="datetimeFigureOut">
              <a:rPr lang="sk-SK" smtClean="0"/>
              <a:t>28. 3. 2022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9B62-567D-46D6-9B9F-61B5E6308F3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0561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23D5-452F-4DD8-895F-B09966286C02}" type="datetimeFigureOut">
              <a:rPr lang="sk-SK" smtClean="0"/>
              <a:t>28. 3. 2022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9B62-567D-46D6-9B9F-61B5E6308F3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90645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23D5-452F-4DD8-895F-B09966286C02}" type="datetimeFigureOut">
              <a:rPr lang="sk-SK" smtClean="0"/>
              <a:t>28. 3. 2022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9B62-567D-46D6-9B9F-61B5E6308F3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98778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23D5-452F-4DD8-895F-B09966286C02}" type="datetimeFigureOut">
              <a:rPr lang="sk-SK" smtClean="0"/>
              <a:t>28. 3. 2022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9B62-567D-46D6-9B9F-61B5E6308F3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2370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D23D5-452F-4DD8-895F-B09966286C02}" type="datetimeFigureOut">
              <a:rPr lang="sk-SK" smtClean="0"/>
              <a:t>28. 3. 2022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49B62-567D-46D6-9B9F-61B5E6308F3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9233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ázok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Ovál 14"/>
          <p:cNvSpPr/>
          <p:nvPr/>
        </p:nvSpPr>
        <p:spPr>
          <a:xfrm>
            <a:off x="8736417" y="127351"/>
            <a:ext cx="3326674" cy="1823369"/>
          </a:xfrm>
          <a:prstGeom prst="ellipse">
            <a:avLst/>
          </a:prstGeom>
          <a:solidFill>
            <a:srgbClr val="DBDBD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bdĺžnik 13"/>
          <p:cNvSpPr/>
          <p:nvPr/>
        </p:nvSpPr>
        <p:spPr>
          <a:xfrm>
            <a:off x="7410992" y="500426"/>
            <a:ext cx="597752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FANTASTICKÁ</a:t>
            </a:r>
            <a:r>
              <a:rPr lang="sk-SK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  <a:p>
            <a:pPr algn="ctr"/>
            <a:r>
              <a:rPr lang="sk-SK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ŠTVO4KA</a:t>
            </a:r>
            <a:endParaRPr lang="sk-SK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Vývojový diagram: spojnica 15"/>
          <p:cNvSpPr/>
          <p:nvPr/>
        </p:nvSpPr>
        <p:spPr>
          <a:xfrm>
            <a:off x="9614263" y="3204754"/>
            <a:ext cx="235131" cy="224246"/>
          </a:xfrm>
          <a:prstGeom prst="flowChartConnector">
            <a:avLst/>
          </a:prstGeom>
          <a:solidFill>
            <a:srgbClr val="DBDBD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Vývojový diagram: spojnica 16"/>
          <p:cNvSpPr/>
          <p:nvPr/>
        </p:nvSpPr>
        <p:spPr>
          <a:xfrm>
            <a:off x="9949543" y="2743200"/>
            <a:ext cx="448491" cy="415834"/>
          </a:xfrm>
          <a:prstGeom prst="flowChartConnector">
            <a:avLst/>
          </a:prstGeom>
          <a:solidFill>
            <a:srgbClr val="DBDBD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Vývojový diagram: spojnica 17"/>
          <p:cNvSpPr/>
          <p:nvPr/>
        </p:nvSpPr>
        <p:spPr>
          <a:xfrm>
            <a:off x="10398034" y="2056615"/>
            <a:ext cx="644435" cy="627018"/>
          </a:xfrm>
          <a:prstGeom prst="flowChartConnector">
            <a:avLst/>
          </a:prstGeom>
          <a:solidFill>
            <a:srgbClr val="DBDBD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2891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32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</Words>
  <Application>Microsoft Office PowerPoint</Application>
  <PresentationFormat>Širokouhlá</PresentationFormat>
  <Paragraphs>2</Paragraphs>
  <Slides>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Motív Office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student</dc:creator>
  <cp:lastModifiedBy>student</cp:lastModifiedBy>
  <cp:revision>4</cp:revision>
  <dcterms:created xsi:type="dcterms:W3CDTF">2022-03-28T09:03:02Z</dcterms:created>
  <dcterms:modified xsi:type="dcterms:W3CDTF">2022-03-28T09:23:37Z</dcterms:modified>
</cp:coreProperties>
</file>