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AFD6-59C2-41FD-A035-D0D057A109B4}" type="datetimeFigureOut">
              <a:rPr lang="sk-SK" smtClean="0"/>
              <a:t>19.01.2023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6A97-B607-47C2-B007-92F439C9E9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617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AFD6-59C2-41FD-A035-D0D057A109B4}" type="datetimeFigureOut">
              <a:rPr lang="sk-SK" smtClean="0"/>
              <a:t>19.01.2023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6A97-B607-47C2-B007-92F439C9E9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770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AFD6-59C2-41FD-A035-D0D057A109B4}" type="datetimeFigureOut">
              <a:rPr lang="sk-SK" smtClean="0"/>
              <a:t>19.01.2023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6A97-B607-47C2-B007-92F439C9E9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110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AFD6-59C2-41FD-A035-D0D057A109B4}" type="datetimeFigureOut">
              <a:rPr lang="sk-SK" smtClean="0"/>
              <a:t>19.01.2023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6A97-B607-47C2-B007-92F439C9E9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610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AFD6-59C2-41FD-A035-D0D057A109B4}" type="datetimeFigureOut">
              <a:rPr lang="sk-SK" smtClean="0"/>
              <a:t>19.01.2023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6A97-B607-47C2-B007-92F439C9E9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356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AFD6-59C2-41FD-A035-D0D057A109B4}" type="datetimeFigureOut">
              <a:rPr lang="sk-SK" smtClean="0"/>
              <a:t>19.01.2023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6A97-B607-47C2-B007-92F439C9E9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163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AFD6-59C2-41FD-A035-D0D057A109B4}" type="datetimeFigureOut">
              <a:rPr lang="sk-SK" smtClean="0"/>
              <a:t>19.01.2023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6A97-B607-47C2-B007-92F439C9E9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818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AFD6-59C2-41FD-A035-D0D057A109B4}" type="datetimeFigureOut">
              <a:rPr lang="sk-SK" smtClean="0"/>
              <a:t>19.01.2023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6A97-B607-47C2-B007-92F439C9E9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718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AFD6-59C2-41FD-A035-D0D057A109B4}" type="datetimeFigureOut">
              <a:rPr lang="sk-SK" smtClean="0"/>
              <a:t>19.01.2023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6A97-B607-47C2-B007-92F439C9E9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84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AFD6-59C2-41FD-A035-D0D057A109B4}" type="datetimeFigureOut">
              <a:rPr lang="sk-SK" smtClean="0"/>
              <a:t>19.01.2023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6A97-B607-47C2-B007-92F439C9E9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642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AFD6-59C2-41FD-A035-D0D057A109B4}" type="datetimeFigureOut">
              <a:rPr lang="sk-SK" smtClean="0"/>
              <a:t>19.01.2023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6A97-B607-47C2-B007-92F439C9E9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296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AFD6-59C2-41FD-A035-D0D057A109B4}" type="datetimeFigureOut">
              <a:rPr lang="sk-SK" smtClean="0"/>
              <a:t>19.01.2023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96A97-B607-47C2-B007-92F439C9E9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611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fif"/><Relationship Id="rId4" Type="http://schemas.openxmlformats.org/officeDocument/2006/relationships/image" Target="../media/image9.jf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158240" y="2875001"/>
            <a:ext cx="9875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SKLENÍKOVÝ EFEKT</a:t>
            </a:r>
            <a:endParaRPr lang="sk-SK"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524000" y="6200298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TOMÁŠ KLEKNER</a:t>
            </a:r>
            <a:endParaRPr lang="sk-SK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08" y="0"/>
            <a:ext cx="6849291" cy="68580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1208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5004" y="942234"/>
            <a:ext cx="462207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>
                <a:latin typeface="Arial Black" panose="020B0A04020102020204" pitchFamily="34" charset="0"/>
              </a:rPr>
              <a:t>ČO JE SKLENÍKOVÝ EFEKT</a:t>
            </a:r>
            <a:endParaRPr lang="sk-SK" dirty="0">
              <a:latin typeface="Arial Black" panose="020B0A04020102020204" pitchFamily="34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0629" y="2846490"/>
            <a:ext cx="4950823" cy="3791404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k</a:t>
            </a:r>
            <a:r>
              <a:rPr lang="sk-SK" b="1" dirty="0" smtClean="0"/>
              <a:t>eď </a:t>
            </a:r>
            <a:r>
              <a:rPr lang="sk-SK" b="1" dirty="0"/>
              <a:t>slnečné svetlo dopadá na povrch Zeme, časť tejto energie sa absorbuje a zahrieva súš a oceány. </a:t>
            </a:r>
            <a:endParaRPr lang="sk-SK" b="1" dirty="0" smtClean="0"/>
          </a:p>
          <a:p>
            <a:pPr algn="ctr"/>
            <a:r>
              <a:rPr lang="sk-SK" b="1" dirty="0"/>
              <a:t>z</a:t>
            </a:r>
            <a:r>
              <a:rPr lang="sk-SK" b="1" smtClean="0"/>
              <a:t>vyšok </a:t>
            </a:r>
            <a:r>
              <a:rPr lang="sk-SK" b="1" dirty="0"/>
              <a:t>energie môže uniknúť späť do vesmíru, no časť z tejto energie uviazne v atmosfére a zahrieva Zem.</a:t>
            </a:r>
          </a:p>
        </p:txBody>
      </p:sp>
    </p:spTree>
    <p:extLst>
      <p:ext uri="{BB962C8B-B14F-4D97-AF65-F5344CB8AC3E}">
        <p14:creationId xmlns:p14="http://schemas.microsoft.com/office/powerpoint/2010/main" val="40095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31" y="0"/>
            <a:ext cx="6013269" cy="6858000"/>
          </a:xfrm>
          <a:prstGeom prst="rect">
            <a:avLst/>
          </a:prstGeom>
        </p:spPr>
      </p:pic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078071" y="1824116"/>
            <a:ext cx="6113929" cy="4871011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k</a:t>
            </a:r>
            <a:r>
              <a:rPr lang="sk-SK" b="1" dirty="0" smtClean="0"/>
              <a:t> </a:t>
            </a:r>
            <a:r>
              <a:rPr lang="sk-SK" b="1" dirty="0"/>
              <a:t>skleníkovému efektu dochádza, pretože atmosféra Zeme obsahuje plyny, ako napríklad vodná para, oxid uhličitý, metán a oxid </a:t>
            </a:r>
            <a:r>
              <a:rPr lang="sk-SK" b="1" dirty="0" smtClean="0"/>
              <a:t>dusný. </a:t>
            </a:r>
          </a:p>
          <a:p>
            <a:pPr algn="ctr"/>
            <a:r>
              <a:rPr lang="sk-SK" b="1" dirty="0"/>
              <a:t>s</a:t>
            </a:r>
            <a:r>
              <a:rPr lang="sk-SK" b="1" dirty="0" smtClean="0"/>
              <a:t>kleníkový </a:t>
            </a:r>
            <a:r>
              <a:rPr lang="sk-SK" b="1" dirty="0"/>
              <a:t>efekt </a:t>
            </a:r>
            <a:r>
              <a:rPr lang="sk-SK" b="1" dirty="0" smtClean="0"/>
              <a:t>zaisťuje </a:t>
            </a:r>
            <a:r>
              <a:rPr lang="sk-SK" b="1" dirty="0"/>
              <a:t>na našej planéte príjemnú teplotu.</a:t>
            </a:r>
          </a:p>
          <a:p>
            <a:pPr algn="ctr"/>
            <a:r>
              <a:rPr lang="sk-SK" b="1" dirty="0"/>
              <a:t>ľ</a:t>
            </a:r>
            <a:r>
              <a:rPr lang="sk-SK" b="1" dirty="0" smtClean="0"/>
              <a:t>udské </a:t>
            </a:r>
            <a:r>
              <a:rPr lang="sk-SK" b="1" dirty="0"/>
              <a:t>činnosti však zvyšujú množstvo skleníkových plynov v atmosfére, čím sa skleníkový efekt </a:t>
            </a:r>
            <a:r>
              <a:rPr lang="sk-SK" b="1" dirty="0" smtClean="0"/>
              <a:t>zintenzívňuje a zvyšuje </a:t>
            </a:r>
            <a:r>
              <a:rPr lang="sk-SK" b="1" dirty="0"/>
              <a:t>sa teplota Zeme.</a:t>
            </a:r>
          </a:p>
          <a:p>
            <a:endParaRPr lang="sk-SK" b="1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47768" y="643496"/>
            <a:ext cx="6048936" cy="1325563"/>
          </a:xfrm>
        </p:spPr>
        <p:txBody>
          <a:bodyPr/>
          <a:lstStyle/>
          <a:p>
            <a:r>
              <a:rPr lang="sk-SK" dirty="0" smtClean="0">
                <a:latin typeface="Arial Black" panose="020B0A04020102020204" pitchFamily="34" charset="0"/>
              </a:rPr>
              <a:t>PRÍČINA VZNIKU </a:t>
            </a:r>
            <a:endParaRPr lang="sk-SK" dirty="0">
              <a:latin typeface="Arial Black" panose="020B0A04020102020204" pitchFamily="34" charset="0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78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376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0891" y="500062"/>
            <a:ext cx="9313818" cy="1325563"/>
          </a:xfrm>
        </p:spPr>
        <p:txBody>
          <a:bodyPr>
            <a:normAutofit/>
          </a:bodyPr>
          <a:lstStyle/>
          <a:p>
            <a:r>
              <a:rPr lang="sk-SK" sz="3200" dirty="0" smtClean="0">
                <a:latin typeface="Arial Black" panose="020B0A04020102020204" pitchFamily="34" charset="0"/>
              </a:rPr>
              <a:t>PLYNY, KTORÉ SPOSOBUJU SKLENÍKOVÝ EFEKT</a:t>
            </a:r>
            <a:endParaRPr lang="sk-SK" sz="3200" dirty="0">
              <a:latin typeface="Arial Black" panose="020B0A04020102020204" pitchFamily="34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13509" y="2322972"/>
            <a:ext cx="11040291" cy="4351338"/>
          </a:xfrm>
        </p:spPr>
        <p:txBody>
          <a:bodyPr>
            <a:normAutofit/>
          </a:bodyPr>
          <a:lstStyle/>
          <a:p>
            <a:r>
              <a:rPr lang="sk-SK" sz="3200" b="1" dirty="0" smtClean="0"/>
              <a:t>VODNÉ PARY (H20) – 60%</a:t>
            </a:r>
          </a:p>
          <a:p>
            <a:r>
              <a:rPr lang="sk-SK" sz="3200" b="1" dirty="0" smtClean="0"/>
              <a:t>OXID UHLIČITÝ (CO2) – 30%</a:t>
            </a:r>
          </a:p>
          <a:p>
            <a:r>
              <a:rPr lang="sk-SK" sz="3200" b="1" dirty="0" smtClean="0"/>
              <a:t>METÁN (CH4) – 2%</a:t>
            </a:r>
          </a:p>
          <a:p>
            <a:r>
              <a:rPr lang="sk-SK" sz="3200" b="1" dirty="0" smtClean="0"/>
              <a:t>OXID DUSNÝ (N20) – 3%</a:t>
            </a:r>
          </a:p>
          <a:p>
            <a:r>
              <a:rPr lang="sk-SK" sz="3200" b="1" dirty="0" smtClean="0"/>
              <a:t>OZÓN (O3) – 4%</a:t>
            </a:r>
            <a:endParaRPr lang="sk-SK" sz="32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844952"/>
            <a:ext cx="8125097" cy="53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64" y="109684"/>
            <a:ext cx="4767942" cy="2071813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64" y="2338252"/>
            <a:ext cx="4767942" cy="212924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64" y="4624252"/>
            <a:ext cx="4767942" cy="2154186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61710" cy="6858000"/>
          </a:xfrm>
          <a:prstGeom prst="rect">
            <a:avLst/>
          </a:prstGeom>
        </p:spPr>
      </p:pic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-166554" y="1943093"/>
            <a:ext cx="7328264" cy="5342709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z</a:t>
            </a:r>
            <a:r>
              <a:rPr lang="sk-SK" b="1" dirty="0" smtClean="0"/>
              <a:t>vyšovanie priemernej teploty atmosféry</a:t>
            </a:r>
          </a:p>
          <a:p>
            <a:pPr algn="ctr"/>
            <a:r>
              <a:rPr lang="sk-SK" b="1" dirty="0" smtClean="0"/>
              <a:t>v budúcnosti sa pravdepodobne zvýšia dažďové zrážky </a:t>
            </a:r>
          </a:p>
          <a:p>
            <a:pPr algn="ctr"/>
            <a:r>
              <a:rPr lang="sk-SK" b="1" dirty="0"/>
              <a:t>z</a:t>
            </a:r>
            <a:r>
              <a:rPr lang="sk-SK" b="1" dirty="0" smtClean="0"/>
              <a:t>lepšia sa poľnohospodárske podmienky v severných oblastiach</a:t>
            </a:r>
          </a:p>
          <a:p>
            <a:pPr algn="ctr"/>
            <a:r>
              <a:rPr lang="sk-SK" b="1" dirty="0"/>
              <a:t>s</a:t>
            </a:r>
            <a:r>
              <a:rPr lang="sk-SK" b="1" dirty="0" smtClean="0"/>
              <a:t>uché pásma sa stanú ešte viac suchšími a polopúšte sa premenia na púšte</a:t>
            </a:r>
          </a:p>
          <a:p>
            <a:pPr algn="ctr"/>
            <a:r>
              <a:rPr lang="sk-SK" b="1" dirty="0"/>
              <a:t>r</a:t>
            </a:r>
            <a:r>
              <a:rPr lang="sk-SK" b="1" dirty="0" smtClean="0"/>
              <a:t>oztápanie arktických a najmä antarktických ľadovcov, tým aj stúpanie hladiny oceánov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b="1" u="sng" dirty="0"/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>
          <a:xfrm>
            <a:off x="427263" y="553821"/>
            <a:ext cx="6307183" cy="1325563"/>
          </a:xfrm>
        </p:spPr>
        <p:txBody>
          <a:bodyPr>
            <a:normAutofit/>
          </a:bodyPr>
          <a:lstStyle/>
          <a:p>
            <a:pPr algn="ctr"/>
            <a:r>
              <a:rPr lang="sk-SK" sz="3200" dirty="0" smtClean="0">
                <a:latin typeface="Arial Black" panose="020B0A04020102020204" pitchFamily="34" charset="0"/>
              </a:rPr>
              <a:t>DÔSLEDKY SKLENÍKOVÉHO EFEKTU</a:t>
            </a:r>
            <a:endParaRPr lang="sk-SK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1259" y="352063"/>
            <a:ext cx="9339942" cy="1241606"/>
          </a:xfrm>
        </p:spPr>
        <p:txBody>
          <a:bodyPr>
            <a:normAutofit/>
          </a:bodyPr>
          <a:lstStyle/>
          <a:p>
            <a:r>
              <a:rPr lang="sk-SK" sz="3600" dirty="0" smtClean="0">
                <a:latin typeface="Arial Black" panose="020B0A04020102020204" pitchFamily="34" charset="0"/>
              </a:rPr>
              <a:t>RIEŠENIA PROBLÉMU – GLOBALNÉ OTEPĽOVANIE</a:t>
            </a:r>
            <a:endParaRPr lang="sk-SK" sz="3600" dirty="0">
              <a:latin typeface="Arial Black" panose="020B0A04020102020204" pitchFamily="34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" y="1812562"/>
            <a:ext cx="7563394" cy="4351338"/>
          </a:xfrm>
        </p:spPr>
        <p:txBody>
          <a:bodyPr/>
          <a:lstStyle/>
          <a:p>
            <a:r>
              <a:rPr lang="sk-SK" b="1" dirty="0" smtClean="0"/>
              <a:t>jedným </a:t>
            </a:r>
            <a:r>
              <a:rPr lang="sk-SK" b="1" dirty="0"/>
              <a:t>je vypustenie plynov do atmosféry, aby odrážali slnečné </a:t>
            </a:r>
            <a:r>
              <a:rPr lang="sk-SK" b="1" dirty="0" smtClean="0"/>
              <a:t>žiarenie (</a:t>
            </a:r>
            <a:r>
              <a:rPr lang="sk-SK" dirty="0"/>
              <a:t>T</a:t>
            </a:r>
            <a:r>
              <a:rPr lang="sk-SK" dirty="0" smtClean="0"/>
              <a:t>ento </a:t>
            </a:r>
            <a:r>
              <a:rPr lang="sk-SK" dirty="0"/>
              <a:t>plyn by vlastne napodobňoval chladiaci </a:t>
            </a:r>
            <a:r>
              <a:rPr lang="sk-SK" dirty="0" smtClean="0"/>
              <a:t>efekt, meniť </a:t>
            </a:r>
            <a:r>
              <a:rPr lang="sk-SK" dirty="0"/>
              <a:t>zloženie atmosféry však nesie so sebou aj riziká, ktoré sa nedajú predvídať. Mohlo by napríklad priniesť výkyvy v zrážkach alebo neprimerane dlhé obdobia </a:t>
            </a:r>
            <a:r>
              <a:rPr lang="sk-SK" dirty="0" smtClean="0"/>
              <a:t>sucha.</a:t>
            </a:r>
            <a:r>
              <a:rPr lang="sk-SK" b="1" dirty="0" smtClean="0"/>
              <a:t>)</a:t>
            </a:r>
          </a:p>
          <a:p>
            <a:r>
              <a:rPr lang="sk-SK" b="1" dirty="0"/>
              <a:t>d</a:t>
            </a:r>
            <a:r>
              <a:rPr lang="sk-SK" b="1" dirty="0" smtClean="0"/>
              <a:t>ruhým </a:t>
            </a:r>
            <a:r>
              <a:rPr lang="sk-SK" b="1" dirty="0"/>
              <a:t>je vystreliť nad planétu roj satelitov, ktoré by svetlo rozptyľovali a odrážali späť do </a:t>
            </a:r>
            <a:r>
              <a:rPr lang="sk-SK" b="1" dirty="0" smtClean="0"/>
              <a:t>vesmíru</a:t>
            </a:r>
          </a:p>
          <a:p>
            <a:endParaRPr lang="sk-SK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395" y="1812562"/>
            <a:ext cx="3331028" cy="42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500061"/>
            <a:ext cx="8588188" cy="1325563"/>
          </a:xfrm>
        </p:spPr>
        <p:txBody>
          <a:bodyPr>
            <a:noAutofit/>
          </a:bodyPr>
          <a:lstStyle/>
          <a:p>
            <a:r>
              <a:rPr lang="sk-SK" sz="4000" dirty="0">
                <a:latin typeface="Arial Black" panose="020B0A04020102020204" pitchFamily="34" charset="0"/>
              </a:rPr>
              <a:t>Veľké ochladenie stratosféry</a:t>
            </a:r>
            <a:r>
              <a:rPr lang="sk-SK" sz="4000" dirty="0"/>
              <a:t/>
            </a:r>
            <a:br>
              <a:rPr lang="sk-SK" sz="4000" dirty="0"/>
            </a:br>
            <a:endParaRPr lang="sk-SK" sz="40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66164" y="1253331"/>
            <a:ext cx="6615953" cy="4925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sk-SK" b="1" dirty="0"/>
              <a:t>g</a:t>
            </a:r>
            <a:r>
              <a:rPr lang="sk-SK" b="1" dirty="0" smtClean="0"/>
              <a:t>lobálne </a:t>
            </a:r>
            <a:r>
              <a:rPr lang="sk-SK" b="1" dirty="0"/>
              <a:t>zvýšenie priemernej teploty na zemskom povrchu (veľmi pravdepodobné</a:t>
            </a:r>
            <a:r>
              <a:rPr lang="sk-SK" b="1" dirty="0" smtClean="0"/>
              <a:t>).</a:t>
            </a:r>
          </a:p>
          <a:p>
            <a:r>
              <a:rPr lang="sk-SK" b="1" dirty="0"/>
              <a:t>d</a:t>
            </a:r>
            <a:r>
              <a:rPr lang="sk-SK" b="1" dirty="0" smtClean="0"/>
              <a:t>lhodobé </a:t>
            </a:r>
            <a:r>
              <a:rPr lang="sk-SK" b="1" dirty="0"/>
              <a:t>priemerné oteplenie zemského povrchu sa odhaduje v rozpätí 1,5 až 4,5 °C</a:t>
            </a:r>
            <a:r>
              <a:rPr lang="sk-SK" b="1" dirty="0" smtClean="0"/>
              <a:t>.</a:t>
            </a:r>
          </a:p>
          <a:p>
            <a:r>
              <a:rPr lang="sk-SK" b="1" dirty="0"/>
              <a:t>s</a:t>
            </a:r>
            <a:r>
              <a:rPr lang="sk-SK" b="1" dirty="0" smtClean="0"/>
              <a:t>kutočná </a:t>
            </a:r>
            <a:r>
              <a:rPr lang="sk-SK" b="1" dirty="0"/>
              <a:t>rýchlosť otepľovania bude daná rýchlosťou prírastku skleníkových plynov, prirodzenými spätnými reakciami klimatického systému a reakcií pomaly sa prispôsobujúcich častí klimatického </a:t>
            </a:r>
            <a:r>
              <a:rPr lang="sk-SK" b="1" dirty="0" smtClean="0"/>
              <a:t>systému.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46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Zástupný objekt pre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7" name="BlokTextu 6"/>
          <p:cNvSpPr txBox="1"/>
          <p:nvPr/>
        </p:nvSpPr>
        <p:spPr>
          <a:xfrm>
            <a:off x="1164771" y="3013500"/>
            <a:ext cx="9862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 smtClean="0">
                <a:latin typeface="Arial Black" panose="020B0A04020102020204" pitchFamily="34" charset="0"/>
              </a:rPr>
              <a:t>ĎAKUJEM ZA POZORNOSŤ</a:t>
            </a:r>
            <a:endParaRPr lang="sk-SK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295</Words>
  <Application>Microsoft Office PowerPoint</Application>
  <PresentationFormat>Širokouhlá</PresentationFormat>
  <Paragraphs>29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Motív balíka Office</vt:lpstr>
      <vt:lpstr>Prezentácia programu PowerPoint</vt:lpstr>
      <vt:lpstr>ČO JE SKLENÍKOVÝ EFEKT</vt:lpstr>
      <vt:lpstr>PRÍČINA VZNIKU </vt:lpstr>
      <vt:lpstr>Prezentácia programu PowerPoint</vt:lpstr>
      <vt:lpstr>PLYNY, KTORÉ SPOSOBUJU SKLENÍKOVÝ EFEKT</vt:lpstr>
      <vt:lpstr>DÔSLEDKY SKLENÍKOVÉHO EFEKTU</vt:lpstr>
      <vt:lpstr>RIEŠENIA PROBLÉMU – GLOBALNÉ OTEPĽOVANIE</vt:lpstr>
      <vt:lpstr>Veľké ochladenie stratosféry 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Kleky</dc:creator>
  <cp:lastModifiedBy>Kleky</cp:lastModifiedBy>
  <cp:revision>16</cp:revision>
  <dcterms:created xsi:type="dcterms:W3CDTF">2023-01-19T16:30:07Z</dcterms:created>
  <dcterms:modified xsi:type="dcterms:W3CDTF">2023-01-19T19:16:42Z</dcterms:modified>
</cp:coreProperties>
</file>