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65" r:id="rId15"/>
    <p:sldId id="271" r:id="rId16"/>
    <p:sldId id="266" r:id="rId17"/>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51" autoAdjust="0"/>
    <p:restoredTop sz="94660"/>
  </p:normalViewPr>
  <p:slideViewPr>
    <p:cSldViewPr snapToGrid="0">
      <p:cViewPr varScale="1">
        <p:scale>
          <a:sx n="76" d="100"/>
          <a:sy n="76" d="100"/>
        </p:scale>
        <p:origin x="120"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sk-SK" smtClean="0"/>
              <a:t>Upravte štýly predlohy textu</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Kliknutím upravte štýl predlohy podnadpisov</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DA67B9F-37B3-4F06-A035-DD43C6BE8701}" type="datetimeFigureOut">
              <a:rPr lang="sk-SK" smtClean="0"/>
              <a:t>24.05.2022</a:t>
            </a:fld>
            <a:endParaRPr lang="sk-SK"/>
          </a:p>
        </p:txBody>
      </p:sp>
      <p:sp>
        <p:nvSpPr>
          <p:cNvPr id="5" name="Footer Placeholder 4"/>
          <p:cNvSpPr>
            <a:spLocks noGrp="1"/>
          </p:cNvSpPr>
          <p:nvPr>
            <p:ph type="ftr" sz="quarter" idx="11"/>
          </p:nvPr>
        </p:nvSpPr>
        <p:spPr>
          <a:xfrm>
            <a:off x="2692397" y="5037663"/>
            <a:ext cx="5214635" cy="279400"/>
          </a:xfrm>
        </p:spPr>
        <p:txBody>
          <a:bodyPr/>
          <a:lstStyle/>
          <a:p>
            <a:endParaRPr lang="sk-SK"/>
          </a:p>
        </p:txBody>
      </p:sp>
      <p:sp>
        <p:nvSpPr>
          <p:cNvPr id="6" name="Slide Number Placeholder 5"/>
          <p:cNvSpPr>
            <a:spLocks noGrp="1"/>
          </p:cNvSpPr>
          <p:nvPr>
            <p:ph type="sldNum" sz="quarter" idx="12"/>
          </p:nvPr>
        </p:nvSpPr>
        <p:spPr>
          <a:xfrm>
            <a:off x="8956900" y="5037663"/>
            <a:ext cx="551167" cy="279400"/>
          </a:xfrm>
        </p:spPr>
        <p:txBody>
          <a:bodyPr/>
          <a:lstStyle/>
          <a:p>
            <a:fld id="{50059F17-6F96-4EA2-9126-ACAF6E1AB694}" type="slidenum">
              <a:rPr lang="sk-SK" smtClean="0"/>
              <a:t>‹#›</a:t>
            </a:fld>
            <a:endParaRPr lang="sk-SK"/>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142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5" name="Date Placeholder 4"/>
          <p:cNvSpPr>
            <a:spLocks noGrp="1"/>
          </p:cNvSpPr>
          <p:nvPr>
            <p:ph type="dt" sz="half" idx="10"/>
          </p:nvPr>
        </p:nvSpPr>
        <p:spPr/>
        <p:txBody>
          <a:bodyPr/>
          <a:lstStyle/>
          <a:p>
            <a:fld id="{EDA67B9F-37B3-4F06-A035-DD43C6BE8701}" type="datetimeFigureOut">
              <a:rPr lang="sk-SK" smtClean="0"/>
              <a:t>24.05.2022</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50059F17-6F96-4EA2-9126-ACAF6E1AB694}" type="slidenum">
              <a:rPr lang="sk-SK" smtClean="0"/>
              <a:t>‹#›</a:t>
            </a:fld>
            <a:endParaRPr lang="sk-SK"/>
          </a:p>
        </p:txBody>
      </p:sp>
    </p:spTree>
    <p:extLst>
      <p:ext uri="{BB962C8B-B14F-4D97-AF65-F5344CB8AC3E}">
        <p14:creationId xmlns:p14="http://schemas.microsoft.com/office/powerpoint/2010/main" val="2399553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EDA67B9F-37B3-4F06-A035-DD43C6BE8701}" type="datetimeFigureOut">
              <a:rPr lang="sk-SK" smtClean="0"/>
              <a:t>24.05.2022</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50059F17-6F96-4EA2-9126-ACAF6E1AB694}" type="slidenum">
              <a:rPr lang="sk-SK" smtClean="0"/>
              <a:t>‹#›</a:t>
            </a:fld>
            <a:endParaRPr lang="sk-SK"/>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8893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sk-SK" smtClean="0"/>
              <a:t>Upravte štýly predlohy textu</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smtClean="0"/>
              <a:t>Upraviť štýly predlohy textu</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EDA67B9F-37B3-4F06-A035-DD43C6BE8701}" type="datetimeFigureOut">
              <a:rPr lang="sk-SK" smtClean="0"/>
              <a:t>24.05.2022</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50059F17-6F96-4EA2-9126-ACAF6E1AB694}" type="slidenum">
              <a:rPr lang="sk-SK" smtClean="0"/>
              <a:t>‹#›</a:t>
            </a:fld>
            <a:endParaRPr lang="sk-SK"/>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0517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EDA67B9F-37B3-4F06-A035-DD43C6BE8701}" type="datetimeFigureOut">
              <a:rPr lang="sk-SK" smtClean="0"/>
              <a:t>24.05.2022</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50059F17-6F96-4EA2-9126-ACAF6E1AB694}" type="slidenum">
              <a:rPr lang="sk-SK" smtClean="0"/>
              <a:t>‹#›</a:t>
            </a:fld>
            <a:endParaRPr lang="sk-SK"/>
          </a:p>
        </p:txBody>
      </p:sp>
    </p:spTree>
    <p:extLst>
      <p:ext uri="{BB962C8B-B14F-4D97-AF65-F5344CB8AC3E}">
        <p14:creationId xmlns:p14="http://schemas.microsoft.com/office/powerpoint/2010/main" val="857742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s názvom ponuky">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sk-SK" smtClean="0"/>
              <a:t>Upravte štýly predlohy textu</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Upraviť štýly predlohy textu</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EDA67B9F-37B3-4F06-A035-DD43C6BE8701}" type="datetimeFigureOut">
              <a:rPr lang="sk-SK" smtClean="0"/>
              <a:t>24.05.2022</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50059F17-6F96-4EA2-9126-ACAF6E1AB694}" type="slidenum">
              <a:rPr lang="sk-SK" smtClean="0"/>
              <a:t>‹#›</a:t>
            </a:fld>
            <a:endParaRPr lang="sk-SK"/>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6339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alebo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sk-SK" smtClean="0"/>
              <a:t>Upravte štýly predlohy textu</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Upraviť štýly predlohy textu</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EDA67B9F-37B3-4F06-A035-DD43C6BE8701}" type="datetimeFigureOut">
              <a:rPr lang="sk-SK" smtClean="0"/>
              <a:t>24.05.2022</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50059F17-6F96-4EA2-9126-ACAF6E1AB694}" type="slidenum">
              <a:rPr lang="sk-SK" smtClean="0"/>
              <a:t>‹#›</a:t>
            </a:fld>
            <a:endParaRPr lang="sk-SK"/>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4932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sk-SK" smtClean="0"/>
              <a:t>Upravte štýly predlohy textu</a:t>
            </a:r>
            <a:endParaRPr lang="en-US" dirty="0"/>
          </a:p>
        </p:txBody>
      </p:sp>
      <p:sp>
        <p:nvSpPr>
          <p:cNvPr id="3" name="Vertical Text Placeholder 2"/>
          <p:cNvSpPr>
            <a:spLocks noGrp="1"/>
          </p:cNvSpPr>
          <p:nvPr>
            <p:ph type="body" orient="vert" idx="1"/>
          </p:nvPr>
        </p:nvSpPr>
        <p:spPr/>
        <p:txBody>
          <a:bodyPr vert="eaVert" ancho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EDA67B9F-37B3-4F06-A035-DD43C6BE8701}" type="datetimeFigureOut">
              <a:rPr lang="sk-SK" smtClean="0"/>
              <a:t>24.05.2022</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50059F17-6F96-4EA2-9126-ACAF6E1AB694}" type="slidenum">
              <a:rPr lang="sk-SK" smtClean="0"/>
              <a:t>‹#›</a:t>
            </a:fld>
            <a:endParaRPr lang="sk-SK"/>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5001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sk-SK" smtClean="0"/>
              <a:t>Upravte štýly predlohy textu</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EDA67B9F-37B3-4F06-A035-DD43C6BE8701}" type="datetimeFigureOut">
              <a:rPr lang="sk-SK" smtClean="0"/>
              <a:t>24.05.2022</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50059F17-6F96-4EA2-9126-ACAF6E1AB694}" type="slidenum">
              <a:rPr lang="sk-SK" smtClean="0"/>
              <a:t>‹#›</a:t>
            </a:fld>
            <a:endParaRPr lang="sk-SK"/>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0278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idx="1"/>
          </p:nvPr>
        </p:nvSpPr>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EDA67B9F-37B3-4F06-A035-DD43C6BE8701}" type="datetimeFigureOut">
              <a:rPr lang="sk-SK" smtClean="0"/>
              <a:t>24.05.2022</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50059F17-6F96-4EA2-9126-ACAF6E1AB694}" type="slidenum">
              <a:rPr lang="sk-SK" smtClean="0"/>
              <a:t>‹#›</a:t>
            </a:fld>
            <a:endParaRPr lang="sk-SK"/>
          </a:p>
        </p:txBody>
      </p:sp>
    </p:spTree>
    <p:extLst>
      <p:ext uri="{BB962C8B-B14F-4D97-AF65-F5344CB8AC3E}">
        <p14:creationId xmlns:p14="http://schemas.microsoft.com/office/powerpoint/2010/main" val="102564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EDA67B9F-37B3-4F06-A035-DD43C6BE8701}" type="datetimeFigureOut">
              <a:rPr lang="sk-SK" smtClean="0"/>
              <a:t>24.05.2022</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50059F17-6F96-4EA2-9126-ACAF6E1AB694}" type="slidenum">
              <a:rPr lang="sk-SK" smtClean="0"/>
              <a:t>‹#›</a:t>
            </a:fld>
            <a:endParaRPr lang="sk-SK"/>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8930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Date Placeholder 4"/>
          <p:cNvSpPr>
            <a:spLocks noGrp="1"/>
          </p:cNvSpPr>
          <p:nvPr>
            <p:ph type="dt" sz="half" idx="10"/>
          </p:nvPr>
        </p:nvSpPr>
        <p:spPr/>
        <p:txBody>
          <a:bodyPr/>
          <a:lstStyle/>
          <a:p>
            <a:fld id="{EDA67B9F-37B3-4F06-A035-DD43C6BE8701}" type="datetimeFigureOut">
              <a:rPr lang="sk-SK" smtClean="0"/>
              <a:t>24.05.2022</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50059F17-6F96-4EA2-9126-ACAF6E1AB694}" type="slidenum">
              <a:rPr lang="sk-SK" smtClean="0"/>
              <a:t>‹#›</a:t>
            </a:fld>
            <a:endParaRPr lang="sk-SK"/>
          </a:p>
        </p:txBody>
      </p:sp>
    </p:spTree>
    <p:extLst>
      <p:ext uri="{BB962C8B-B14F-4D97-AF65-F5344CB8AC3E}">
        <p14:creationId xmlns:p14="http://schemas.microsoft.com/office/powerpoint/2010/main" val="400672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k-SK" smtClean="0"/>
              <a:t>Upravte štýly predlohy textu</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EDA67B9F-37B3-4F06-A035-DD43C6BE8701}" type="datetimeFigureOut">
              <a:rPr lang="sk-SK" smtClean="0"/>
              <a:t>24.05.2022</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50059F17-6F96-4EA2-9126-ACAF6E1AB694}" type="slidenum">
              <a:rPr lang="sk-SK" smtClean="0"/>
              <a:t>‹#›</a:t>
            </a:fld>
            <a:endParaRPr lang="sk-SK"/>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6664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Date Placeholder 2"/>
          <p:cNvSpPr>
            <a:spLocks noGrp="1"/>
          </p:cNvSpPr>
          <p:nvPr>
            <p:ph type="dt" sz="half" idx="10"/>
          </p:nvPr>
        </p:nvSpPr>
        <p:spPr/>
        <p:txBody>
          <a:bodyPr/>
          <a:lstStyle/>
          <a:p>
            <a:fld id="{EDA67B9F-37B3-4F06-A035-DD43C6BE8701}" type="datetimeFigureOut">
              <a:rPr lang="sk-SK" smtClean="0"/>
              <a:t>24.05.2022</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50059F17-6F96-4EA2-9126-ACAF6E1AB694}" type="slidenum">
              <a:rPr lang="sk-SK" smtClean="0"/>
              <a:t>‹#›</a:t>
            </a:fld>
            <a:endParaRPr lang="sk-SK"/>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81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67B9F-37B3-4F06-A035-DD43C6BE8701}" type="datetimeFigureOut">
              <a:rPr lang="sk-SK" smtClean="0"/>
              <a:t>24.05.2022</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50059F17-6F96-4EA2-9126-ACAF6E1AB694}" type="slidenum">
              <a:rPr lang="sk-SK" smtClean="0"/>
              <a:t>‹#›</a:t>
            </a:fld>
            <a:endParaRPr lang="sk-SK"/>
          </a:p>
        </p:txBody>
      </p:sp>
    </p:spTree>
    <p:extLst>
      <p:ext uri="{BB962C8B-B14F-4D97-AF65-F5344CB8AC3E}">
        <p14:creationId xmlns:p14="http://schemas.microsoft.com/office/powerpoint/2010/main" val="406280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sk-SK" smtClean="0"/>
              <a:t>Upravte štýly predlohy textu</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5" name="Date Placeholder 4"/>
          <p:cNvSpPr>
            <a:spLocks noGrp="1"/>
          </p:cNvSpPr>
          <p:nvPr>
            <p:ph type="dt" sz="half" idx="10"/>
          </p:nvPr>
        </p:nvSpPr>
        <p:spPr/>
        <p:txBody>
          <a:bodyPr/>
          <a:lstStyle/>
          <a:p>
            <a:fld id="{EDA67B9F-37B3-4F06-A035-DD43C6BE8701}" type="datetimeFigureOut">
              <a:rPr lang="sk-SK" smtClean="0"/>
              <a:t>24.05.2022</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50059F17-6F96-4EA2-9126-ACAF6E1AB694}" type="slidenum">
              <a:rPr lang="sk-SK" smtClean="0"/>
              <a:t>‹#›</a:t>
            </a:fld>
            <a:endParaRPr lang="sk-SK"/>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548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sk-SK" smtClean="0"/>
              <a:t>Upravte štýly predlohy textu</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5" name="Date Placeholder 4"/>
          <p:cNvSpPr>
            <a:spLocks noGrp="1"/>
          </p:cNvSpPr>
          <p:nvPr>
            <p:ph type="dt" sz="half" idx="10"/>
          </p:nvPr>
        </p:nvSpPr>
        <p:spPr/>
        <p:txBody>
          <a:bodyPr/>
          <a:lstStyle/>
          <a:p>
            <a:fld id="{EDA67B9F-37B3-4F06-A035-DD43C6BE8701}" type="datetimeFigureOut">
              <a:rPr lang="sk-SK" smtClean="0"/>
              <a:t>24.05.2022</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50059F17-6F96-4EA2-9126-ACAF6E1AB694}" type="slidenum">
              <a:rPr lang="sk-SK" smtClean="0"/>
              <a:t>‹#›</a:t>
            </a:fld>
            <a:endParaRPr lang="sk-SK"/>
          </a:p>
        </p:txBody>
      </p:sp>
    </p:spTree>
    <p:extLst>
      <p:ext uri="{BB962C8B-B14F-4D97-AF65-F5344CB8AC3E}">
        <p14:creationId xmlns:p14="http://schemas.microsoft.com/office/powerpoint/2010/main" val="1307885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sk-SK" smtClean="0"/>
              <a:t>Upravte štýly predlohy textu</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A67B9F-37B3-4F06-A035-DD43C6BE8701}" type="datetimeFigureOut">
              <a:rPr lang="sk-SK" smtClean="0"/>
              <a:t>24.05.2022</a:t>
            </a:fld>
            <a:endParaRPr lang="sk-SK"/>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sk-SK"/>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059F17-6F96-4EA2-9126-ACAF6E1AB694}" type="slidenum">
              <a:rPr lang="sk-SK" smtClean="0"/>
              <a:t>‹#›</a:t>
            </a:fld>
            <a:endParaRPr lang="sk-SK"/>
          </a:p>
        </p:txBody>
      </p:sp>
    </p:spTree>
    <p:extLst>
      <p:ext uri="{BB962C8B-B14F-4D97-AF65-F5344CB8AC3E}">
        <p14:creationId xmlns:p14="http://schemas.microsoft.com/office/powerpoint/2010/main" val="452192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r>
              <a:rPr lang="sk-SK" dirty="0" smtClean="0">
                <a:solidFill>
                  <a:srgbClr val="00B050"/>
                </a:solidFill>
                <a:latin typeface="Arial Black" panose="020B0A04020102020204" pitchFamily="34" charset="0"/>
              </a:rPr>
              <a:t>Stredoškolská odborná činnosť</a:t>
            </a:r>
            <a:endParaRPr lang="sk-SK" dirty="0">
              <a:solidFill>
                <a:srgbClr val="00B050"/>
              </a:solidFill>
              <a:latin typeface="Arial Black" panose="020B0A04020102020204" pitchFamily="34" charset="0"/>
            </a:endParaRPr>
          </a:p>
        </p:txBody>
      </p:sp>
      <p:sp>
        <p:nvSpPr>
          <p:cNvPr id="3" name="Podnadpis 2"/>
          <p:cNvSpPr>
            <a:spLocks noGrp="1"/>
          </p:cNvSpPr>
          <p:nvPr>
            <p:ph type="subTitle" idx="1"/>
          </p:nvPr>
        </p:nvSpPr>
        <p:spPr/>
        <p:txBody>
          <a:bodyPr>
            <a:normAutofit/>
          </a:bodyPr>
          <a:lstStyle/>
          <a:p>
            <a:r>
              <a:rPr lang="sk-SK" sz="4800" b="1" i="1" u="sng" dirty="0" smtClean="0"/>
              <a:t>Martin </a:t>
            </a:r>
            <a:r>
              <a:rPr lang="sk-SK" sz="4800" b="1" i="1" u="sng" dirty="0" err="1" smtClean="0"/>
              <a:t>Tomaško</a:t>
            </a:r>
            <a:r>
              <a:rPr lang="sk-SK" sz="4800" b="1" i="1" u="sng" dirty="0" smtClean="0"/>
              <a:t> III.A</a:t>
            </a:r>
            <a:endParaRPr lang="sk-SK" sz="4800" b="1" i="1" u="sng" dirty="0"/>
          </a:p>
        </p:txBody>
      </p:sp>
    </p:spTree>
    <p:extLst>
      <p:ext uri="{BB962C8B-B14F-4D97-AF65-F5344CB8AC3E}">
        <p14:creationId xmlns:p14="http://schemas.microsoft.com/office/powerpoint/2010/main" val="2509306593"/>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Výsledky dotazníka</a:t>
            </a:r>
            <a:endParaRPr lang="sk-SK" dirty="0"/>
          </a:p>
        </p:txBody>
      </p:sp>
      <p:pic>
        <p:nvPicPr>
          <p:cNvPr id="4" name="Zástupný objekt pre obsah 3"/>
          <p:cNvPicPr>
            <a:picLocks noGrp="1" noChangeAspect="1"/>
          </p:cNvPicPr>
          <p:nvPr>
            <p:ph idx="1"/>
          </p:nvPr>
        </p:nvPicPr>
        <p:blipFill>
          <a:blip r:embed="rId2"/>
          <a:stretch>
            <a:fillRect/>
          </a:stretch>
        </p:blipFill>
        <p:spPr>
          <a:xfrm>
            <a:off x="1295402" y="2522645"/>
            <a:ext cx="3883489" cy="1914310"/>
          </a:xfrm>
          <a:prstGeom prst="rect">
            <a:avLst/>
          </a:prstGeom>
        </p:spPr>
      </p:pic>
      <p:pic>
        <p:nvPicPr>
          <p:cNvPr id="5" name="Obrázok 4"/>
          <p:cNvPicPr>
            <a:picLocks noChangeAspect="1"/>
          </p:cNvPicPr>
          <p:nvPr/>
        </p:nvPicPr>
        <p:blipFill>
          <a:blip r:embed="rId3"/>
          <a:stretch>
            <a:fillRect/>
          </a:stretch>
        </p:blipFill>
        <p:spPr>
          <a:xfrm>
            <a:off x="6096000" y="2522645"/>
            <a:ext cx="4066384" cy="2121592"/>
          </a:xfrm>
          <a:prstGeom prst="rect">
            <a:avLst/>
          </a:prstGeom>
        </p:spPr>
      </p:pic>
      <p:pic>
        <p:nvPicPr>
          <p:cNvPr id="6" name="Obrázok 5"/>
          <p:cNvPicPr>
            <a:picLocks noChangeAspect="1"/>
          </p:cNvPicPr>
          <p:nvPr/>
        </p:nvPicPr>
        <p:blipFill>
          <a:blip r:embed="rId4"/>
          <a:stretch>
            <a:fillRect/>
          </a:stretch>
        </p:blipFill>
        <p:spPr>
          <a:xfrm>
            <a:off x="3773749" y="4231555"/>
            <a:ext cx="4212701" cy="1950889"/>
          </a:xfrm>
          <a:prstGeom prst="rect">
            <a:avLst/>
          </a:prstGeom>
        </p:spPr>
      </p:pic>
    </p:spTree>
    <p:extLst>
      <p:ext uri="{BB962C8B-B14F-4D97-AF65-F5344CB8AC3E}">
        <p14:creationId xmlns:p14="http://schemas.microsoft.com/office/powerpoint/2010/main" val="32004972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Výsledky dotazníka</a:t>
            </a:r>
            <a:endParaRPr lang="sk-SK" dirty="0"/>
          </a:p>
        </p:txBody>
      </p:sp>
      <p:pic>
        <p:nvPicPr>
          <p:cNvPr id="4" name="Zástupný objekt pre obsah 3"/>
          <p:cNvPicPr>
            <a:picLocks noGrp="1" noChangeAspect="1"/>
          </p:cNvPicPr>
          <p:nvPr>
            <p:ph idx="1"/>
          </p:nvPr>
        </p:nvPicPr>
        <p:blipFill>
          <a:blip r:embed="rId2"/>
          <a:stretch>
            <a:fillRect/>
          </a:stretch>
        </p:blipFill>
        <p:spPr>
          <a:xfrm>
            <a:off x="1295402" y="2552107"/>
            <a:ext cx="3822523" cy="1956986"/>
          </a:xfrm>
          <a:prstGeom prst="rect">
            <a:avLst/>
          </a:prstGeom>
        </p:spPr>
      </p:pic>
      <p:pic>
        <p:nvPicPr>
          <p:cNvPr id="5" name="Obrázok 4"/>
          <p:cNvPicPr>
            <a:picLocks noChangeAspect="1"/>
          </p:cNvPicPr>
          <p:nvPr/>
        </p:nvPicPr>
        <p:blipFill>
          <a:blip r:embed="rId3"/>
          <a:stretch>
            <a:fillRect/>
          </a:stretch>
        </p:blipFill>
        <p:spPr>
          <a:xfrm>
            <a:off x="6629028" y="2552107"/>
            <a:ext cx="4267570" cy="1993565"/>
          </a:xfrm>
          <a:prstGeom prst="rect">
            <a:avLst/>
          </a:prstGeom>
        </p:spPr>
      </p:pic>
      <p:pic>
        <p:nvPicPr>
          <p:cNvPr id="6" name="Obrázok 5"/>
          <p:cNvPicPr>
            <a:picLocks noChangeAspect="1"/>
          </p:cNvPicPr>
          <p:nvPr/>
        </p:nvPicPr>
        <p:blipFill>
          <a:blip r:embed="rId4"/>
          <a:stretch>
            <a:fillRect/>
          </a:stretch>
        </p:blipFill>
        <p:spPr>
          <a:xfrm>
            <a:off x="4068904" y="4016669"/>
            <a:ext cx="3609145" cy="1999661"/>
          </a:xfrm>
          <a:prstGeom prst="rect">
            <a:avLst/>
          </a:prstGeom>
        </p:spPr>
      </p:pic>
    </p:spTree>
    <p:extLst>
      <p:ext uri="{BB962C8B-B14F-4D97-AF65-F5344CB8AC3E}">
        <p14:creationId xmlns:p14="http://schemas.microsoft.com/office/powerpoint/2010/main" val="880173016"/>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Výsledky dotazníka</a:t>
            </a:r>
            <a:endParaRPr lang="sk-SK" dirty="0"/>
          </a:p>
        </p:txBody>
      </p:sp>
      <p:pic>
        <p:nvPicPr>
          <p:cNvPr id="4" name="Zástupný objekt pre obsah 3"/>
          <p:cNvPicPr>
            <a:picLocks noGrp="1" noChangeAspect="1"/>
          </p:cNvPicPr>
          <p:nvPr>
            <p:ph idx="1"/>
          </p:nvPr>
        </p:nvPicPr>
        <p:blipFill>
          <a:blip r:embed="rId2"/>
          <a:stretch>
            <a:fillRect/>
          </a:stretch>
        </p:blipFill>
        <p:spPr>
          <a:xfrm>
            <a:off x="1295402" y="2510446"/>
            <a:ext cx="4115157" cy="2091109"/>
          </a:xfrm>
          <a:prstGeom prst="rect">
            <a:avLst/>
          </a:prstGeom>
        </p:spPr>
      </p:pic>
      <p:pic>
        <p:nvPicPr>
          <p:cNvPr id="5" name="Obrázok 4"/>
          <p:cNvPicPr>
            <a:picLocks noChangeAspect="1"/>
          </p:cNvPicPr>
          <p:nvPr/>
        </p:nvPicPr>
        <p:blipFill>
          <a:blip r:embed="rId3"/>
          <a:stretch>
            <a:fillRect/>
          </a:stretch>
        </p:blipFill>
        <p:spPr>
          <a:xfrm>
            <a:off x="5974391" y="2510446"/>
            <a:ext cx="4535817" cy="1932599"/>
          </a:xfrm>
          <a:prstGeom prst="rect">
            <a:avLst/>
          </a:prstGeom>
        </p:spPr>
      </p:pic>
      <p:pic>
        <p:nvPicPr>
          <p:cNvPr id="6" name="Obrázok 5"/>
          <p:cNvPicPr>
            <a:picLocks noChangeAspect="1"/>
          </p:cNvPicPr>
          <p:nvPr/>
        </p:nvPicPr>
        <p:blipFill>
          <a:blip r:embed="rId4"/>
          <a:stretch>
            <a:fillRect/>
          </a:stretch>
        </p:blipFill>
        <p:spPr>
          <a:xfrm>
            <a:off x="3788785" y="4263559"/>
            <a:ext cx="4371211" cy="1963082"/>
          </a:xfrm>
          <a:prstGeom prst="rect">
            <a:avLst/>
          </a:prstGeom>
        </p:spPr>
      </p:pic>
    </p:spTree>
    <p:extLst>
      <p:ext uri="{BB962C8B-B14F-4D97-AF65-F5344CB8AC3E}">
        <p14:creationId xmlns:p14="http://schemas.microsoft.com/office/powerpoint/2010/main" val="36337814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Výsledky dotazníka</a:t>
            </a:r>
            <a:endParaRPr lang="sk-SK" dirty="0"/>
          </a:p>
        </p:txBody>
      </p:sp>
      <p:pic>
        <p:nvPicPr>
          <p:cNvPr id="4" name="Zástupný objekt pre obsah 3"/>
          <p:cNvPicPr>
            <a:picLocks noGrp="1" noChangeAspect="1"/>
          </p:cNvPicPr>
          <p:nvPr>
            <p:ph idx="1"/>
          </p:nvPr>
        </p:nvPicPr>
        <p:blipFill>
          <a:blip r:embed="rId2"/>
          <a:stretch>
            <a:fillRect/>
          </a:stretch>
        </p:blipFill>
        <p:spPr>
          <a:xfrm>
            <a:off x="1295402" y="2497752"/>
            <a:ext cx="4602879" cy="1938696"/>
          </a:xfrm>
          <a:prstGeom prst="rect">
            <a:avLst/>
          </a:prstGeom>
        </p:spPr>
      </p:pic>
      <p:pic>
        <p:nvPicPr>
          <p:cNvPr id="5" name="Obrázok 4"/>
          <p:cNvPicPr>
            <a:picLocks noChangeAspect="1"/>
          </p:cNvPicPr>
          <p:nvPr/>
        </p:nvPicPr>
        <p:blipFill>
          <a:blip r:embed="rId3"/>
          <a:stretch>
            <a:fillRect/>
          </a:stretch>
        </p:blipFill>
        <p:spPr>
          <a:xfrm>
            <a:off x="6032500" y="2497752"/>
            <a:ext cx="4368800" cy="1949157"/>
          </a:xfrm>
          <a:prstGeom prst="rect">
            <a:avLst/>
          </a:prstGeom>
        </p:spPr>
      </p:pic>
      <p:pic>
        <p:nvPicPr>
          <p:cNvPr id="6" name="Obrázok 5"/>
          <p:cNvPicPr>
            <a:picLocks noChangeAspect="1"/>
          </p:cNvPicPr>
          <p:nvPr/>
        </p:nvPicPr>
        <p:blipFill>
          <a:blip r:embed="rId4"/>
          <a:stretch>
            <a:fillRect/>
          </a:stretch>
        </p:blipFill>
        <p:spPr>
          <a:xfrm>
            <a:off x="3718354" y="4245948"/>
            <a:ext cx="4755292" cy="1950889"/>
          </a:xfrm>
          <a:prstGeom prst="rect">
            <a:avLst/>
          </a:prstGeom>
        </p:spPr>
      </p:pic>
    </p:spTree>
    <p:extLst>
      <p:ext uri="{BB962C8B-B14F-4D97-AF65-F5344CB8AC3E}">
        <p14:creationId xmlns:p14="http://schemas.microsoft.com/office/powerpoint/2010/main" val="1905849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chemeClr val="accent6">
                    <a:lumMod val="75000"/>
                  </a:schemeClr>
                </a:solidFill>
              </a:rPr>
              <a:t>Prílohy</a:t>
            </a:r>
            <a:endParaRPr lang="sk-SK" dirty="0">
              <a:solidFill>
                <a:schemeClr val="accent6">
                  <a:lumMod val="75000"/>
                </a:schemeClr>
              </a:solidFill>
            </a:endParaRPr>
          </a:p>
        </p:txBody>
      </p:sp>
      <p:pic>
        <p:nvPicPr>
          <p:cNvPr id="4" name="Zástupný objekt pre obsah 3"/>
          <p:cNvPicPr>
            <a:picLocks noGrp="1" noChangeAspect="1"/>
          </p:cNvPicPr>
          <p:nvPr>
            <p:ph idx="1"/>
          </p:nvPr>
        </p:nvPicPr>
        <p:blipFill>
          <a:blip r:embed="rId2"/>
          <a:stretch>
            <a:fillRect/>
          </a:stretch>
        </p:blipFill>
        <p:spPr>
          <a:xfrm>
            <a:off x="1295402" y="2524660"/>
            <a:ext cx="2331330" cy="2178797"/>
          </a:xfrm>
          <a:prstGeom prst="rect">
            <a:avLst/>
          </a:prstGeom>
        </p:spPr>
      </p:pic>
      <p:pic>
        <p:nvPicPr>
          <p:cNvPr id="6" name="Obrázok 5"/>
          <p:cNvPicPr>
            <a:picLocks noChangeAspect="1"/>
          </p:cNvPicPr>
          <p:nvPr/>
        </p:nvPicPr>
        <p:blipFill>
          <a:blip r:embed="rId3"/>
          <a:stretch>
            <a:fillRect/>
          </a:stretch>
        </p:blipFill>
        <p:spPr>
          <a:xfrm>
            <a:off x="5999871" y="2524661"/>
            <a:ext cx="2128129" cy="2178797"/>
          </a:xfrm>
          <a:prstGeom prst="rect">
            <a:avLst/>
          </a:prstGeom>
        </p:spPr>
      </p:pic>
      <p:pic>
        <p:nvPicPr>
          <p:cNvPr id="7" name="Obrázok 6"/>
          <p:cNvPicPr>
            <a:picLocks noChangeAspect="1"/>
          </p:cNvPicPr>
          <p:nvPr/>
        </p:nvPicPr>
        <p:blipFill>
          <a:blip r:embed="rId4"/>
          <a:stretch>
            <a:fillRect/>
          </a:stretch>
        </p:blipFill>
        <p:spPr>
          <a:xfrm>
            <a:off x="8260471" y="2524661"/>
            <a:ext cx="2013829" cy="2178797"/>
          </a:xfrm>
          <a:prstGeom prst="rect">
            <a:avLst/>
          </a:prstGeom>
        </p:spPr>
      </p:pic>
      <p:pic>
        <p:nvPicPr>
          <p:cNvPr id="8" name="Obrázok 7"/>
          <p:cNvPicPr>
            <a:picLocks noChangeAspect="1"/>
          </p:cNvPicPr>
          <p:nvPr/>
        </p:nvPicPr>
        <p:blipFill>
          <a:blip r:embed="rId5"/>
          <a:stretch>
            <a:fillRect/>
          </a:stretch>
        </p:blipFill>
        <p:spPr>
          <a:xfrm>
            <a:off x="3759203" y="2524661"/>
            <a:ext cx="2108197" cy="2178797"/>
          </a:xfrm>
          <a:prstGeom prst="rect">
            <a:avLst/>
          </a:prstGeom>
        </p:spPr>
      </p:pic>
    </p:spTree>
    <p:extLst>
      <p:ext uri="{BB962C8B-B14F-4D97-AF65-F5344CB8AC3E}">
        <p14:creationId xmlns:p14="http://schemas.microsoft.com/office/powerpoint/2010/main" val="791394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Citát</a:t>
            </a:r>
            <a:endParaRPr lang="sk-SK" dirty="0"/>
          </a:p>
        </p:txBody>
      </p:sp>
      <p:sp>
        <p:nvSpPr>
          <p:cNvPr id="3" name="Zástupný objekt pre obsah 2"/>
          <p:cNvSpPr>
            <a:spLocks noGrp="1"/>
          </p:cNvSpPr>
          <p:nvPr>
            <p:ph idx="1"/>
          </p:nvPr>
        </p:nvSpPr>
        <p:spPr/>
        <p:txBody>
          <a:bodyPr>
            <a:normAutofit/>
          </a:bodyPr>
          <a:lstStyle/>
          <a:p>
            <a:r>
              <a:rPr lang="sk-SK" sz="6600" dirty="0" smtClean="0">
                <a:solidFill>
                  <a:srgbClr val="FF0000"/>
                </a:solidFill>
              </a:rPr>
              <a:t>Ak sa vieme naučiť plávať ako ryby v </a:t>
            </a:r>
            <a:r>
              <a:rPr lang="sk-SK" sz="6600" dirty="0" smtClean="0">
                <a:solidFill>
                  <a:srgbClr val="FF0000"/>
                </a:solidFill>
              </a:rPr>
              <a:t>vode</a:t>
            </a:r>
            <a:r>
              <a:rPr lang="sk-SK" sz="6600" dirty="0" smtClean="0">
                <a:solidFill>
                  <a:srgbClr val="FF0000"/>
                </a:solidFill>
              </a:rPr>
              <a:t> </a:t>
            </a:r>
            <a:r>
              <a:rPr lang="sk-SK" sz="6600" dirty="0" smtClean="0">
                <a:solidFill>
                  <a:srgbClr val="FF0000"/>
                </a:solidFill>
              </a:rPr>
              <a:t>, naučme sa žiť ako ľudia na planéte.</a:t>
            </a:r>
            <a:endParaRPr lang="sk-SK" sz="6600" dirty="0">
              <a:solidFill>
                <a:srgbClr val="FF0000"/>
              </a:solidFill>
            </a:endParaRPr>
          </a:p>
        </p:txBody>
      </p:sp>
    </p:spTree>
    <p:extLst>
      <p:ext uri="{BB962C8B-B14F-4D97-AF65-F5344CB8AC3E}">
        <p14:creationId xmlns:p14="http://schemas.microsoft.com/office/powerpoint/2010/main" val="4197639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smtClean="0">
                <a:solidFill>
                  <a:srgbClr val="00B050"/>
                </a:solidFill>
              </a:rPr>
              <a:t>ĎAKUJEM ZA POZORNOSŤ</a:t>
            </a:r>
            <a:endParaRPr lang="sk-SK" b="1" dirty="0">
              <a:solidFill>
                <a:srgbClr val="00B050"/>
              </a:solidFill>
            </a:endParaRPr>
          </a:p>
        </p:txBody>
      </p:sp>
      <p:pic>
        <p:nvPicPr>
          <p:cNvPr id="3" name="Obrázok 2"/>
          <p:cNvPicPr>
            <a:picLocks noChangeAspect="1"/>
          </p:cNvPicPr>
          <p:nvPr/>
        </p:nvPicPr>
        <p:blipFill>
          <a:blip r:embed="rId2"/>
          <a:stretch>
            <a:fillRect/>
          </a:stretch>
        </p:blipFill>
        <p:spPr>
          <a:xfrm>
            <a:off x="4394200" y="2476500"/>
            <a:ext cx="3721100" cy="3721100"/>
          </a:xfrm>
          <a:prstGeom prst="rect">
            <a:avLst/>
          </a:prstGeom>
        </p:spPr>
      </p:pic>
    </p:spTree>
    <p:extLst>
      <p:ext uri="{BB962C8B-B14F-4D97-AF65-F5344CB8AC3E}">
        <p14:creationId xmlns:p14="http://schemas.microsoft.com/office/powerpoint/2010/main" val="354904366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Ciele práce</a:t>
            </a:r>
            <a:endParaRPr lang="sk-SK" dirty="0"/>
          </a:p>
        </p:txBody>
      </p:sp>
      <p:sp>
        <p:nvSpPr>
          <p:cNvPr id="3" name="Zástupný objekt pre obsah 2"/>
          <p:cNvSpPr>
            <a:spLocks noGrp="1"/>
          </p:cNvSpPr>
          <p:nvPr>
            <p:ph idx="1"/>
          </p:nvPr>
        </p:nvSpPr>
        <p:spPr/>
        <p:txBody>
          <a:bodyPr>
            <a:normAutofit fontScale="77500" lnSpcReduction="20000"/>
          </a:bodyPr>
          <a:lstStyle/>
          <a:p>
            <a:r>
              <a:rPr lang="sk-SK" b="1" dirty="0" smtClean="0"/>
              <a:t>Cieľom práce bolo poukázať na hrozby vyplývajúce zo znečisťovania životného prostredia.</a:t>
            </a:r>
          </a:p>
          <a:p>
            <a:r>
              <a:rPr lang="sk-SK" b="1" dirty="0" smtClean="0"/>
              <a:t>Ideou tejto práce bolo zamyslenie sa nad ľudským konaním voči prírode a vplyvom na ňu.</a:t>
            </a:r>
          </a:p>
          <a:p>
            <a:r>
              <a:rPr lang="sk-SK" b="1" dirty="0" smtClean="0"/>
              <a:t>Každý z nás by mal svoje okolie chrániť a starať sa oňho.</a:t>
            </a:r>
          </a:p>
          <a:p>
            <a:r>
              <a:rPr lang="sk-SK" b="1" dirty="0" smtClean="0"/>
              <a:t>V teoretickej časti som sa zaoberal druhmi znečisťovania a ich dopadmi  vplývajúce na krajinu. Spomenul som aj oblasti , ktoré sú najviac postihnuté nesprávnym vplyvom konania človeka.</a:t>
            </a:r>
          </a:p>
          <a:p>
            <a:r>
              <a:rPr lang="sk-SK" b="1" dirty="0" smtClean="0"/>
              <a:t>V praktickej časti som sa snažil aj ja malými krokmi prispieť k čistote a obohatiť naše okolie o kúsok lesa. Zhotovil som dotazník , ktorý vypĺňali ľudia z môjho okolia z rôznych vekových kategórií.</a:t>
            </a:r>
          </a:p>
          <a:p>
            <a:endParaRPr lang="sk-SK" dirty="0" smtClean="0"/>
          </a:p>
          <a:p>
            <a:endParaRPr lang="sk-SK" dirty="0" smtClean="0"/>
          </a:p>
          <a:p>
            <a:endParaRPr lang="sk-SK" dirty="0"/>
          </a:p>
        </p:txBody>
      </p:sp>
    </p:spTree>
    <p:extLst>
      <p:ext uri="{BB962C8B-B14F-4D97-AF65-F5344CB8AC3E}">
        <p14:creationId xmlns:p14="http://schemas.microsoft.com/office/powerpoint/2010/main" val="125685759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Typy znečistení</a:t>
            </a:r>
            <a:endParaRPr lang="sk-SK" dirty="0"/>
          </a:p>
        </p:txBody>
      </p:sp>
      <p:sp>
        <p:nvSpPr>
          <p:cNvPr id="3" name="Zástupný objekt pre obsah 2"/>
          <p:cNvSpPr>
            <a:spLocks noGrp="1"/>
          </p:cNvSpPr>
          <p:nvPr>
            <p:ph idx="1"/>
          </p:nvPr>
        </p:nvSpPr>
        <p:spPr/>
        <p:txBody>
          <a:bodyPr/>
          <a:lstStyle/>
          <a:p>
            <a:r>
              <a:rPr lang="sk-SK" b="1" dirty="0" smtClean="0">
                <a:solidFill>
                  <a:srgbClr val="FF0000"/>
                </a:solidFill>
              </a:rPr>
              <a:t>Znečistenie vzduchu</a:t>
            </a:r>
          </a:p>
          <a:p>
            <a:r>
              <a:rPr lang="sk-SK" b="1" dirty="0" smtClean="0">
                <a:solidFill>
                  <a:srgbClr val="FF0000"/>
                </a:solidFill>
              </a:rPr>
              <a:t>Znečistenie vôd</a:t>
            </a:r>
          </a:p>
          <a:p>
            <a:r>
              <a:rPr lang="sk-SK" b="1" dirty="0" smtClean="0">
                <a:solidFill>
                  <a:srgbClr val="FF0000"/>
                </a:solidFill>
              </a:rPr>
              <a:t>Znečistenie pôdy</a:t>
            </a:r>
          </a:p>
          <a:p>
            <a:r>
              <a:rPr lang="sk-SK" b="1" dirty="0" smtClean="0">
                <a:solidFill>
                  <a:srgbClr val="FF0000"/>
                </a:solidFill>
              </a:rPr>
              <a:t>Toto sa nerobí  ( v prírode)!!!!</a:t>
            </a:r>
          </a:p>
          <a:p>
            <a:endParaRPr lang="sk-SK" b="1" dirty="0" smtClean="0">
              <a:solidFill>
                <a:srgbClr val="FF0000"/>
              </a:solidFill>
            </a:endParaRPr>
          </a:p>
          <a:p>
            <a:pPr marL="0" indent="0">
              <a:buNone/>
            </a:pPr>
            <a:endParaRPr lang="sk-SK" dirty="0"/>
          </a:p>
        </p:txBody>
      </p:sp>
      <p:pic>
        <p:nvPicPr>
          <p:cNvPr id="4" name="Obrázok 3"/>
          <p:cNvPicPr>
            <a:picLocks noChangeAspect="1"/>
          </p:cNvPicPr>
          <p:nvPr/>
        </p:nvPicPr>
        <p:blipFill>
          <a:blip r:embed="rId2"/>
          <a:stretch>
            <a:fillRect/>
          </a:stretch>
        </p:blipFill>
        <p:spPr>
          <a:xfrm>
            <a:off x="6743700" y="2556933"/>
            <a:ext cx="3690937" cy="3564468"/>
          </a:xfrm>
          <a:prstGeom prst="rect">
            <a:avLst/>
          </a:prstGeom>
        </p:spPr>
      </p:pic>
    </p:spTree>
    <p:extLst>
      <p:ext uri="{BB962C8B-B14F-4D97-AF65-F5344CB8AC3E}">
        <p14:creationId xmlns:p14="http://schemas.microsoft.com/office/powerpoint/2010/main" val="134380657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00B0F0"/>
                </a:solidFill>
              </a:rPr>
              <a:t>Znečistenie vzduchu</a:t>
            </a:r>
            <a:endParaRPr lang="sk-SK" dirty="0">
              <a:solidFill>
                <a:srgbClr val="00B0F0"/>
              </a:solidFill>
            </a:endParaRPr>
          </a:p>
        </p:txBody>
      </p:sp>
      <p:sp>
        <p:nvSpPr>
          <p:cNvPr id="3" name="Zástupný objekt pre obsah 2"/>
          <p:cNvSpPr>
            <a:spLocks noGrp="1"/>
          </p:cNvSpPr>
          <p:nvPr>
            <p:ph idx="1"/>
          </p:nvPr>
        </p:nvSpPr>
        <p:spPr/>
        <p:txBody>
          <a:bodyPr/>
          <a:lstStyle/>
          <a:p>
            <a:r>
              <a:rPr lang="sk-SK" b="1" dirty="0"/>
              <a:t>Znečistenie ovzdušia je celosvetovým </a:t>
            </a:r>
            <a:r>
              <a:rPr lang="sk-SK" b="1" dirty="0" smtClean="0"/>
              <a:t>problémom ,ktoré poškodzuje </a:t>
            </a:r>
            <a:r>
              <a:rPr lang="sk-SK" b="1" dirty="0"/>
              <a:t>ľudské </a:t>
            </a:r>
            <a:r>
              <a:rPr lang="sk-SK" b="1" dirty="0" smtClean="0"/>
              <a:t>zdravie </a:t>
            </a:r>
            <a:r>
              <a:rPr lang="sk-SK" b="1" smtClean="0"/>
              <a:t>a  </a:t>
            </a:r>
            <a:r>
              <a:rPr lang="sk-SK" b="1" dirty="0"/>
              <a:t>môže byť spôsobené prírodnými zdrojmi aj ľudskou činnosťou (antropogénne zdroje).  Prírodným zdrojom znečisťovania ovzdušia je veterná erózia, vulkanická činnosť, prírodné požiare, peľ, ale aj tvorba prchavých organických látok vegetáciou. Znečisťujúce látky vznikajú v atmosfére aj sekundárne a to chemickými </a:t>
            </a:r>
            <a:r>
              <a:rPr lang="sk-SK" b="1" dirty="0" smtClean="0"/>
              <a:t>reakciami.</a:t>
            </a:r>
            <a:endParaRPr lang="sk-SK" b="1" dirty="0"/>
          </a:p>
        </p:txBody>
      </p:sp>
    </p:spTree>
    <p:extLst>
      <p:ext uri="{BB962C8B-B14F-4D97-AF65-F5344CB8AC3E}">
        <p14:creationId xmlns:p14="http://schemas.microsoft.com/office/powerpoint/2010/main" val="43667674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7030A0"/>
                </a:solidFill>
              </a:rPr>
              <a:t>Znečistenie vôd</a:t>
            </a:r>
            <a:endParaRPr lang="sk-SK" dirty="0">
              <a:solidFill>
                <a:srgbClr val="7030A0"/>
              </a:solidFill>
            </a:endParaRPr>
          </a:p>
        </p:txBody>
      </p:sp>
      <p:sp>
        <p:nvSpPr>
          <p:cNvPr id="3" name="Zástupný objekt pre obsah 2"/>
          <p:cNvSpPr>
            <a:spLocks noGrp="1"/>
          </p:cNvSpPr>
          <p:nvPr>
            <p:ph idx="1"/>
          </p:nvPr>
        </p:nvSpPr>
        <p:spPr/>
        <p:txBody>
          <a:bodyPr>
            <a:normAutofit lnSpcReduction="10000"/>
          </a:bodyPr>
          <a:lstStyle/>
          <a:p>
            <a:r>
              <a:rPr lang="sk-SK" b="1" dirty="0" smtClean="0"/>
              <a:t>Medzi </a:t>
            </a:r>
            <a:r>
              <a:rPr lang="sk-SK" b="1" dirty="0"/>
              <a:t>všetkými prírodnými elementami má voda veľmi dôležitú úlohu. Je základnou zložkou života: v skutočnosti až 60% nášho tela sa skladá z vody. Čistá voda je kľúčovým faktorom ovplyvňujúcim kvalitu nášho života a kvalitu potravín, ktoré pestujeme a </a:t>
            </a:r>
            <a:r>
              <a:rPr lang="sk-SK" b="1" dirty="0" smtClean="0"/>
              <a:t>vyrábame. Existuje mnoho spôsobov ako je voda znečisťovaná</a:t>
            </a:r>
            <a:r>
              <a:rPr lang="sk-SK" b="1" dirty="0"/>
              <a:t>. Vzhľadom na výrazný význam vody pre náš život je zrejmé, že znečistenie vody je témou, ktorou by sme sa všetci mali zaoberať. Napriek tomu je v súčasnosti až 80% odpadových vôd vypúšťaných do prírody, čo vedie k obrovskému znečisteniu riek, jazier a oceánov.</a:t>
            </a:r>
          </a:p>
          <a:p>
            <a:endParaRPr lang="sk-SK" dirty="0"/>
          </a:p>
        </p:txBody>
      </p:sp>
    </p:spTree>
    <p:extLst>
      <p:ext uri="{BB962C8B-B14F-4D97-AF65-F5344CB8AC3E}">
        <p14:creationId xmlns:p14="http://schemas.microsoft.com/office/powerpoint/2010/main" val="25028095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00B050"/>
                </a:solidFill>
              </a:rPr>
              <a:t>Znečistenie pôdy</a:t>
            </a:r>
            <a:endParaRPr lang="sk-SK" dirty="0">
              <a:solidFill>
                <a:srgbClr val="00B050"/>
              </a:solidFill>
            </a:endParaRPr>
          </a:p>
        </p:txBody>
      </p:sp>
      <p:sp>
        <p:nvSpPr>
          <p:cNvPr id="3" name="Zástupný objekt pre obsah 2"/>
          <p:cNvSpPr>
            <a:spLocks noGrp="1"/>
          </p:cNvSpPr>
          <p:nvPr>
            <p:ph idx="1"/>
          </p:nvPr>
        </p:nvSpPr>
        <p:spPr/>
        <p:txBody>
          <a:bodyPr/>
          <a:lstStyle/>
          <a:p>
            <a:r>
              <a:rPr lang="sk-SK" b="1" dirty="0"/>
              <a:t>Znečistenie pôdy vzniká umiestnením kvapalného alebo tuhého odpadu na zemi alebo v podzemí. Tento odpad spätne znečisťuje pôdu a podzemnú vodu a vedie k ďalším zmenám v pôde (napr. k erózii). Ide o degradáciu pôdy ľudskými aktivitami, ktorá prichádza predovšetkým s rastúcou urbanizáciou a industrializáciou. Od začiatku našej modernej histórie sme upravili  a zmenili až 50% všetkej pôdy na Zemi. Znečistená pôda je veľkou hrozbou pre nás aj pre životné prostredie.</a:t>
            </a:r>
          </a:p>
        </p:txBody>
      </p:sp>
    </p:spTree>
    <p:extLst>
      <p:ext uri="{BB962C8B-B14F-4D97-AF65-F5344CB8AC3E}">
        <p14:creationId xmlns:p14="http://schemas.microsoft.com/office/powerpoint/2010/main" val="3664452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chemeClr val="accent4">
                    <a:lumMod val="75000"/>
                  </a:schemeClr>
                </a:solidFill>
              </a:rPr>
              <a:t>Toto sa nerobí!!!!</a:t>
            </a:r>
            <a:endParaRPr lang="sk-SK" dirty="0">
              <a:solidFill>
                <a:schemeClr val="accent4">
                  <a:lumMod val="75000"/>
                </a:schemeClr>
              </a:solidFill>
            </a:endParaRPr>
          </a:p>
        </p:txBody>
      </p:sp>
      <p:sp>
        <p:nvSpPr>
          <p:cNvPr id="3" name="Zástupný objekt pre obsah 2"/>
          <p:cNvSpPr>
            <a:spLocks noGrp="1"/>
          </p:cNvSpPr>
          <p:nvPr>
            <p:ph idx="1"/>
          </p:nvPr>
        </p:nvSpPr>
        <p:spPr/>
        <p:txBody>
          <a:bodyPr/>
          <a:lstStyle/>
          <a:p>
            <a:r>
              <a:rPr lang="sk-SK" b="1" dirty="0"/>
              <a:t>Nekrič a neruš </a:t>
            </a:r>
            <a:r>
              <a:rPr lang="sk-SK" b="1" dirty="0" smtClean="0"/>
              <a:t>zvieratá!</a:t>
            </a:r>
          </a:p>
          <a:p>
            <a:r>
              <a:rPr lang="sk-SK" b="1" dirty="0"/>
              <a:t>Nezachraňuj opustené </a:t>
            </a:r>
            <a:r>
              <a:rPr lang="sk-SK" b="1" dirty="0" smtClean="0"/>
              <a:t>mláďatá!</a:t>
            </a:r>
          </a:p>
          <a:p>
            <a:r>
              <a:rPr lang="sk-SK" b="1" dirty="0"/>
              <a:t>Smeti patria do </a:t>
            </a:r>
            <a:r>
              <a:rPr lang="sk-SK" b="1" dirty="0" smtClean="0"/>
              <a:t>koša!</a:t>
            </a:r>
          </a:p>
          <a:p>
            <a:r>
              <a:rPr lang="sk-SK" b="1" dirty="0" smtClean="0"/>
              <a:t>Nenič čo nie je tvoje!</a:t>
            </a:r>
          </a:p>
          <a:p>
            <a:r>
              <a:rPr lang="sk-SK" b="1" dirty="0" smtClean="0"/>
              <a:t>Opekaj na vyhradenom území!</a:t>
            </a:r>
          </a:p>
          <a:p>
            <a:r>
              <a:rPr lang="sk-SK" b="1" dirty="0" smtClean="0"/>
              <a:t>Správaj sa slušne!</a:t>
            </a:r>
          </a:p>
          <a:p>
            <a:endParaRPr lang="sk-SK" dirty="0" smtClean="0"/>
          </a:p>
          <a:p>
            <a:endParaRPr lang="sk-SK" dirty="0"/>
          </a:p>
          <a:p>
            <a:endParaRPr lang="sk-SK" dirty="0"/>
          </a:p>
        </p:txBody>
      </p:sp>
      <p:pic>
        <p:nvPicPr>
          <p:cNvPr id="4" name="Obrázok 3"/>
          <p:cNvPicPr>
            <a:picLocks noChangeAspect="1"/>
          </p:cNvPicPr>
          <p:nvPr/>
        </p:nvPicPr>
        <p:blipFill>
          <a:blip r:embed="rId2"/>
          <a:stretch>
            <a:fillRect/>
          </a:stretch>
        </p:blipFill>
        <p:spPr>
          <a:xfrm>
            <a:off x="8432800" y="3284354"/>
            <a:ext cx="2730500" cy="1864091"/>
          </a:xfrm>
          <a:prstGeom prst="rect">
            <a:avLst/>
          </a:prstGeom>
        </p:spPr>
      </p:pic>
    </p:spTree>
    <p:extLst>
      <p:ext uri="{BB962C8B-B14F-4D97-AF65-F5344CB8AC3E}">
        <p14:creationId xmlns:p14="http://schemas.microsoft.com/office/powerpoint/2010/main" val="874591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002060"/>
                </a:solidFill>
              </a:rPr>
              <a:t>Niekoľko rád pred výsadbou stromov</a:t>
            </a:r>
            <a:endParaRPr lang="sk-SK" dirty="0">
              <a:solidFill>
                <a:srgbClr val="002060"/>
              </a:solidFill>
            </a:endParaRPr>
          </a:p>
        </p:txBody>
      </p:sp>
      <p:sp>
        <p:nvSpPr>
          <p:cNvPr id="3" name="Zástupný objekt pre obsah 2"/>
          <p:cNvSpPr>
            <a:spLocks noGrp="1"/>
          </p:cNvSpPr>
          <p:nvPr>
            <p:ph idx="1"/>
          </p:nvPr>
        </p:nvSpPr>
        <p:spPr/>
        <p:txBody>
          <a:bodyPr>
            <a:normAutofit fontScale="92500" lnSpcReduction="20000"/>
          </a:bodyPr>
          <a:lstStyle/>
          <a:p>
            <a:r>
              <a:rPr lang="sk-SK" b="1" dirty="0"/>
              <a:t>1.	Najskôr chráňme lesy, ktoré existujú.</a:t>
            </a:r>
          </a:p>
          <a:p>
            <a:r>
              <a:rPr lang="sk-SK" b="1" dirty="0"/>
              <a:t>2.	Výsadby by sa mali zúčastniť aj obyvatelia obce </a:t>
            </a:r>
          </a:p>
          <a:p>
            <a:r>
              <a:rPr lang="sk-SK" b="1" dirty="0"/>
              <a:t>3.	Maximalizácia obnovy biodiverzity ako jeden z kľúčových cieľov</a:t>
            </a:r>
          </a:p>
          <a:p>
            <a:r>
              <a:rPr lang="sk-SK" b="1" dirty="0"/>
              <a:t>4.	Správna oblasť pre opätovné zalesnenie</a:t>
            </a:r>
          </a:p>
          <a:p>
            <a:r>
              <a:rPr lang="sk-SK" b="1" dirty="0"/>
              <a:t>5.	Prirodzený rast lesa</a:t>
            </a:r>
          </a:p>
          <a:p>
            <a:r>
              <a:rPr lang="sk-SK" b="1" dirty="0"/>
              <a:t>6.	Správny druh stromu, ktorý môže maximalizovať biodiverzitu</a:t>
            </a:r>
          </a:p>
          <a:p>
            <a:r>
              <a:rPr lang="sk-SK" b="1" dirty="0"/>
              <a:t>7.	Odolnosť voči klimatickým zmenám</a:t>
            </a:r>
          </a:p>
          <a:p>
            <a:r>
              <a:rPr lang="sk-SK" b="1" dirty="0"/>
              <a:t>8.	Výsadbu plánujme vopred</a:t>
            </a:r>
          </a:p>
          <a:p>
            <a:endParaRPr lang="sk-SK" dirty="0"/>
          </a:p>
        </p:txBody>
      </p:sp>
    </p:spTree>
    <p:extLst>
      <p:ext uri="{BB962C8B-B14F-4D97-AF65-F5344CB8AC3E}">
        <p14:creationId xmlns:p14="http://schemas.microsoft.com/office/powerpoint/2010/main" val="6983039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FF0000"/>
                </a:solidFill>
              </a:rPr>
              <a:t>Praktická časť- dotazník</a:t>
            </a:r>
            <a:endParaRPr lang="sk-SK" dirty="0">
              <a:solidFill>
                <a:srgbClr val="FF0000"/>
              </a:solidFill>
            </a:endParaRPr>
          </a:p>
        </p:txBody>
      </p:sp>
      <p:sp>
        <p:nvSpPr>
          <p:cNvPr id="3" name="Zástupný objekt pre obsah 2"/>
          <p:cNvSpPr>
            <a:spLocks noGrp="1"/>
          </p:cNvSpPr>
          <p:nvPr>
            <p:ph idx="1"/>
          </p:nvPr>
        </p:nvSpPr>
        <p:spPr/>
        <p:txBody>
          <a:bodyPr/>
          <a:lstStyle/>
          <a:p>
            <a:r>
              <a:rPr lang="sk-SK" b="1" dirty="0"/>
              <a:t>Týmto dotazníkom sme chceli zistiť ako ľudia šetria a ochraňujú prírodu. Dotazník sme sa snažili spraviť tak aby naňho vedeli odpovedať všetky vekové kategórie, ktoré sme tam uviedli. Zdá sa že ľudia, ktorí tento dotazník vyplnili chcú prispieť k zlepšeniu životného prostredia a usilujú sa o to. </a:t>
            </a:r>
          </a:p>
        </p:txBody>
      </p:sp>
      <p:pic>
        <p:nvPicPr>
          <p:cNvPr id="4" name="Obrázok 3"/>
          <p:cNvPicPr>
            <a:picLocks noChangeAspect="1"/>
          </p:cNvPicPr>
          <p:nvPr/>
        </p:nvPicPr>
        <p:blipFill>
          <a:blip r:embed="rId2"/>
          <a:stretch>
            <a:fillRect/>
          </a:stretch>
        </p:blipFill>
        <p:spPr>
          <a:xfrm>
            <a:off x="7518400" y="4229100"/>
            <a:ext cx="3149600" cy="1771650"/>
          </a:xfrm>
          <a:prstGeom prst="rect">
            <a:avLst/>
          </a:prstGeom>
        </p:spPr>
      </p:pic>
    </p:spTree>
    <p:extLst>
      <p:ext uri="{BB962C8B-B14F-4D97-AF65-F5344CB8AC3E}">
        <p14:creationId xmlns:p14="http://schemas.microsoft.com/office/powerpoint/2010/main" val="345399957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ký motív">
  <a:themeElements>
    <a:clrScheme name="Organický motív">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ký motív">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ký motív">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112</TotalTime>
  <Words>503</Words>
  <Application>Microsoft Office PowerPoint</Application>
  <PresentationFormat>Širokouhlá</PresentationFormat>
  <Paragraphs>47</Paragraphs>
  <Slides>16</Slides>
  <Notes>0</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16</vt:i4>
      </vt:variant>
    </vt:vector>
  </HeadingPairs>
  <TitlesOfParts>
    <vt:vector size="20" baseType="lpstr">
      <vt:lpstr>Arial</vt:lpstr>
      <vt:lpstr>Arial Black</vt:lpstr>
      <vt:lpstr>Garamond</vt:lpstr>
      <vt:lpstr>Organický motív</vt:lpstr>
      <vt:lpstr>Stredoškolská odborná činnosť</vt:lpstr>
      <vt:lpstr>Ciele práce</vt:lpstr>
      <vt:lpstr>Typy znečistení</vt:lpstr>
      <vt:lpstr>Znečistenie vzduchu</vt:lpstr>
      <vt:lpstr>Znečistenie vôd</vt:lpstr>
      <vt:lpstr>Znečistenie pôdy</vt:lpstr>
      <vt:lpstr>Toto sa nerobí!!!!</vt:lpstr>
      <vt:lpstr>Niekoľko rád pred výsadbou stromov</vt:lpstr>
      <vt:lpstr>Praktická časť- dotazník</vt:lpstr>
      <vt:lpstr>Výsledky dotazníka</vt:lpstr>
      <vt:lpstr>Výsledky dotazníka</vt:lpstr>
      <vt:lpstr>Výsledky dotazníka</vt:lpstr>
      <vt:lpstr>Výsledky dotazníka</vt:lpstr>
      <vt:lpstr>Prílohy</vt:lpstr>
      <vt:lpstr>Citát</vt:lpstr>
      <vt:lpstr>ĎAKUJEM ZA POZORNOSŤ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Stredoškolská odborná činnosť</dc:title>
  <dc:creator>Martin</dc:creator>
  <cp:lastModifiedBy>Martin</cp:lastModifiedBy>
  <cp:revision>14</cp:revision>
  <dcterms:created xsi:type="dcterms:W3CDTF">2022-05-09T15:47:54Z</dcterms:created>
  <dcterms:modified xsi:type="dcterms:W3CDTF">2022-05-24T17:26:45Z</dcterms:modified>
</cp:coreProperties>
</file>