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1441" y="2133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ogo_opv_cierno_bie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0009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EU-ESF-VERTICAL-B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41" y="457622"/>
            <a:ext cx="111691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dirty="0" smtClean="0"/>
              <a:t>Riešenie: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Typy väzieb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Vznik chemickej väzby: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 – zrazili sa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zvýšeniu elektrónovej hustoty medzi jadrami a elektróny pritiahnu jadrá bližšie k sebe.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</a:p>
          <a:p>
            <a:r>
              <a:rPr lang="sk-SK" dirty="0" smtClean="0"/>
              <a:t>dochádza k </a:t>
            </a:r>
            <a:r>
              <a:rPr lang="sk-SK" dirty="0" err="1" smtClean="0"/>
              <a:t>prekryvu</a:t>
            </a:r>
            <a:r>
              <a:rPr lang="sk-SK" dirty="0" smtClean="0"/>
              <a:t> el. obalov atómov </a:t>
            </a:r>
          </a:p>
          <a:p>
            <a:r>
              <a:rPr lang="sk-SK" dirty="0"/>
              <a:t>v</a:t>
            </a:r>
            <a:r>
              <a:rPr lang="sk-SK" dirty="0" smtClean="0"/>
              <a:t>zniká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752" y="2133600"/>
            <a:ext cx="579120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2700" dirty="0" smtClean="0"/>
              <a:t>Vyššiu stabilitu si vieme vysvetliť. Tým, že sa v priestore medzi kladne nabitými jadrami je zväčší záporný náboj, teda zvýši sa el. hustota a systém zmenší svoju energiu, čím vzniká stabilnejšia molekula</a:t>
            </a:r>
            <a:br>
              <a:rPr lang="sk-SK" sz="2700" dirty="0" smtClean="0"/>
            </a:br>
            <a:r>
              <a:rPr lang="sk-SK" sz="2700" dirty="0" smtClean="0"/>
              <a:t>- nakoľko pri chemickej väzbe atómy </a:t>
            </a:r>
            <a:r>
              <a:rPr lang="sk-SK" sz="2700" dirty="0" err="1" smtClean="0"/>
              <a:t>zdieľajú</a:t>
            </a:r>
            <a:r>
              <a:rPr lang="sk-SK" sz="2700" dirty="0" smtClean="0"/>
              <a:t> (predpona ,,</a:t>
            </a:r>
            <a:r>
              <a:rPr lang="sk-SK" sz="2700" dirty="0" err="1" smtClean="0"/>
              <a:t>ko</a:t>
            </a:r>
            <a:r>
              <a:rPr lang="sk-SK" sz="2700" dirty="0" smtClean="0"/>
              <a:t>“) väzbové valenčné elektróny, nazývame ju </a:t>
            </a:r>
            <a:r>
              <a:rPr lang="sk-SK" sz="2700" dirty="0" err="1" smtClean="0"/>
              <a:t>kovalentná</a:t>
            </a:r>
            <a:r>
              <a:rPr lang="sk-SK" sz="2700" dirty="0" smtClean="0"/>
              <a:t> väzba</a:t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endParaRPr lang="sk-SK" sz="27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Je tvorená dvoma elektrónmi, ktoré majú  opačné </a:t>
            </a:r>
            <a:r>
              <a:rPr lang="sk-SK" sz="2400" dirty="0" err="1" smtClean="0"/>
              <a:t>spiny</a:t>
            </a:r>
            <a:r>
              <a:rPr lang="sk-SK" sz="2400" dirty="0" smtClean="0"/>
              <a:t>. atómy). </a:t>
            </a:r>
            <a:r>
              <a:rPr lang="sk-SK" sz="2400" dirty="0" err="1" smtClean="0"/>
              <a:t>Kovalentná</a:t>
            </a:r>
            <a:r>
              <a:rPr lang="sk-SK" sz="2400" dirty="0" smtClean="0"/>
              <a:t> väzba má smerový charakter – orientuje sa do smeru maximálneho prekrytia atómových </a:t>
            </a:r>
            <a:r>
              <a:rPr lang="sk-SK" sz="2400" dirty="0" err="1" smtClean="0"/>
              <a:t>orbitálov</a:t>
            </a:r>
            <a:r>
              <a:rPr lang="sk-SK" sz="2400" dirty="0" smtClean="0"/>
              <a:t> </a:t>
            </a:r>
            <a:r>
              <a:rPr lang="sk-SK" sz="2400" dirty="0" err="1" smtClean="0"/>
              <a:t>viažúcich</a:t>
            </a:r>
            <a:r>
              <a:rPr lang="sk-SK" sz="2400" dirty="0" smtClean="0"/>
              <a:t> sa atómov. Atómy, ktoré tvoria molekulu spoločne vlastnia jeden alebo viacej valenčných elektrónov, tak aby každý z </a:t>
            </a:r>
            <a:r>
              <a:rPr lang="sk-SK" sz="2400" dirty="0" err="1" smtClean="0"/>
              <a:t>interagujúcich</a:t>
            </a:r>
            <a:r>
              <a:rPr lang="sk-SK" sz="2400" dirty="0" smtClean="0"/>
              <a:t> atómov mal vo svojej valenčnej vrstve elektrónový oktet (8 elektrónov). </a:t>
            </a:r>
            <a:r>
              <a:rPr lang="sk-SK" sz="2000" dirty="0" smtClean="0"/>
              <a:t> </a:t>
            </a:r>
          </a:p>
          <a:p>
            <a:r>
              <a:rPr lang="sk-SK" sz="2000" dirty="0" err="1" smtClean="0"/>
              <a:t>Kovalentná</a:t>
            </a:r>
            <a:r>
              <a:rPr lang="sk-SK" sz="2000" dirty="0" smtClean="0"/>
              <a:t> väzba môže byť:</a:t>
            </a:r>
          </a:p>
          <a:p>
            <a:r>
              <a:rPr lang="sk-SK" sz="2000" b="1" dirty="0" smtClean="0"/>
              <a:t>Jednoduchá</a:t>
            </a:r>
            <a:r>
              <a:rPr lang="sk-SK" sz="2000" dirty="0" smtClean="0"/>
              <a:t> – napríklad v molekule Cl</a:t>
            </a:r>
            <a:r>
              <a:rPr lang="sk-SK" sz="2000" baseline="-25000" dirty="0" smtClean="0"/>
              <a:t>2 </a:t>
            </a:r>
            <a:r>
              <a:rPr lang="sk-SK" sz="2000" dirty="0" smtClean="0"/>
              <a:t>( </a:t>
            </a:r>
            <a:r>
              <a:rPr lang="sk-SK" sz="2000" dirty="0" err="1" smtClean="0"/>
              <a:t>Cl-Cl</a:t>
            </a:r>
            <a:r>
              <a:rPr lang="sk-SK" sz="2000" dirty="0" smtClean="0"/>
              <a:t>)</a:t>
            </a:r>
          </a:p>
          <a:p>
            <a:r>
              <a:rPr lang="sk-SK" sz="2000" b="1" dirty="0" smtClean="0"/>
              <a:t>Dvojitá </a:t>
            </a:r>
            <a:r>
              <a:rPr lang="sk-SK" sz="2000" dirty="0" smtClean="0"/>
              <a:t>– napríklad v molekule O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 (O=O)</a:t>
            </a:r>
          </a:p>
          <a:p>
            <a:r>
              <a:rPr lang="sk-SK" sz="2000" b="1" dirty="0" smtClean="0"/>
              <a:t>Trojitá </a:t>
            </a:r>
            <a:r>
              <a:rPr lang="sk-SK" sz="2000" dirty="0" smtClean="0"/>
              <a:t>– napríklad v molekule N</a:t>
            </a:r>
            <a:r>
              <a:rPr lang="sk-SK" sz="2000" baseline="-25000" dirty="0" smtClean="0"/>
              <a:t>2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3733800" cy="28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Autofit/>
          </a:bodyPr>
          <a:lstStyle/>
          <a:p>
            <a:r>
              <a:rPr lang="sk-SK" sz="1400" dirty="0" smtClean="0"/>
              <a:t>Počet väzbových párov toho istého atómu udáva </a:t>
            </a:r>
            <a:r>
              <a:rPr lang="sk-SK" sz="1400" b="1" dirty="0" err="1" smtClean="0"/>
              <a:t>väzbovosť</a:t>
            </a:r>
            <a:r>
              <a:rPr lang="sk-SK" sz="1400" b="1" dirty="0" smtClean="0"/>
              <a:t>,</a:t>
            </a:r>
            <a:r>
              <a:rPr lang="sk-SK" sz="1400" dirty="0" smtClean="0"/>
              <a:t> teda napríklad </a:t>
            </a:r>
            <a:r>
              <a:rPr lang="sk-SK" sz="1400" dirty="0" err="1" smtClean="0"/>
              <a:t>Cl</a:t>
            </a:r>
            <a:r>
              <a:rPr lang="sk-SK" sz="1400" dirty="0" smtClean="0"/>
              <a:t> – </a:t>
            </a:r>
            <a:r>
              <a:rPr lang="sk-SK" sz="1400" dirty="0" err="1" smtClean="0"/>
              <a:t>Cl</a:t>
            </a:r>
            <a:r>
              <a:rPr lang="sk-SK" sz="1400" dirty="0" smtClean="0"/>
              <a:t>, chlór je v molekule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jednoväzbový – je viazaný jednou väzbou, kyslík v molekule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 dvojväzbový – je viazaný dvojitou väzbou, dusík v molekule N</a:t>
            </a:r>
            <a:r>
              <a:rPr lang="sk-SK" sz="1400" baseline="-25000" dirty="0" smtClean="0"/>
              <a:t>3</a:t>
            </a:r>
            <a:r>
              <a:rPr lang="sk-SK" sz="1400" dirty="0" smtClean="0"/>
              <a:t> je trojväzbový, pretože sa viaže trojitou väzbou, v molekule metánu CH</a:t>
            </a:r>
            <a:r>
              <a:rPr lang="sk-SK" sz="1400" baseline="-25000" dirty="0" smtClean="0"/>
              <a:t>4</a:t>
            </a:r>
            <a:r>
              <a:rPr lang="sk-SK" sz="1400" dirty="0" smtClean="0"/>
              <a:t> je uhlík 4 – väzbový pretože sa viaže so 4 väzbami a vodík je jednoväzbový.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b="1" dirty="0" smtClean="0"/>
              <a:t>Polarita </a:t>
            </a:r>
            <a:r>
              <a:rPr lang="sk-SK" sz="1400" b="1" dirty="0" err="1" smtClean="0"/>
              <a:t>kovalentnej</a:t>
            </a:r>
            <a:r>
              <a:rPr lang="sk-SK" sz="1400" b="1" dirty="0" smtClean="0"/>
              <a:t> väzby</a:t>
            </a: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>Mieru schopnosti </a:t>
            </a:r>
            <a:r>
              <a:rPr lang="sk-SK" sz="1400" dirty="0" err="1" smtClean="0"/>
              <a:t>kovalentne</a:t>
            </a:r>
            <a:r>
              <a:rPr lang="sk-SK" sz="1400" dirty="0" smtClean="0"/>
              <a:t> viazaného atómu pútať k sebe väzbový elektrónový pár voláme </a:t>
            </a:r>
            <a:r>
              <a:rPr lang="sk-SK" sz="1400" dirty="0" err="1" smtClean="0"/>
              <a:t>elektronegativita</a:t>
            </a:r>
            <a:r>
              <a:rPr lang="sk-SK" sz="1400" dirty="0" smtClean="0"/>
              <a:t>. Hodnoty </a:t>
            </a:r>
            <a:r>
              <a:rPr lang="sk-SK" sz="1400" dirty="0" err="1" smtClean="0"/>
              <a:t>elektronegativity</a:t>
            </a:r>
            <a:r>
              <a:rPr lang="sk-SK" sz="1400" dirty="0" smtClean="0"/>
              <a:t> pre jednotlivé prvky určil </a:t>
            </a:r>
            <a:r>
              <a:rPr lang="sk-SK" sz="1400" dirty="0" err="1" smtClean="0"/>
              <a:t>Pauling</a:t>
            </a:r>
            <a:r>
              <a:rPr lang="sk-SK" sz="1400" dirty="0" smtClean="0"/>
              <a:t> a </a:t>
            </a:r>
            <a:r>
              <a:rPr lang="sk-SK" sz="1400" dirty="0" err="1" smtClean="0"/>
              <a:t>Mulliken</a:t>
            </a:r>
            <a:r>
              <a:rPr lang="sk-SK" sz="1400" dirty="0" smtClean="0"/>
              <a:t>. </a:t>
            </a:r>
            <a:r>
              <a:rPr lang="sk-SK" sz="1400" dirty="0" err="1" smtClean="0"/>
              <a:t>Elektronegativita</a:t>
            </a:r>
            <a:r>
              <a:rPr lang="sk-SK" sz="1400" dirty="0" smtClean="0"/>
              <a:t> vyjadruje schopnosť atómu pútať väzbový elektrónový pár. Čím má prvok vyššiu hodnotu </a:t>
            </a:r>
            <a:r>
              <a:rPr lang="sk-SK" sz="1400" dirty="0" err="1" smtClean="0"/>
              <a:t>elektronegativity</a:t>
            </a:r>
            <a:r>
              <a:rPr lang="sk-SK" sz="1400" dirty="0" smtClean="0"/>
              <a:t>, tým má vyššiu schopnosť pútať väzbový elektrónový pár. Rozdiel hodnôt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viazaných prvkov určuje či je väzba: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b="1" dirty="0" smtClean="0"/>
              <a:t>Nepolárna –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z intervalu &lt; 0 - 0,4). Napríklad: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,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a podobne.</a:t>
            </a:r>
          </a:p>
          <a:p>
            <a:r>
              <a:rPr lang="sk-SK" sz="1400" b="1" dirty="0" smtClean="0"/>
              <a:t>Polárna –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z intervalu &lt;0,4 – 1,7). Napríklad: H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O.</a:t>
            </a:r>
          </a:p>
          <a:p>
            <a:r>
              <a:rPr lang="sk-SK" sz="1400" b="1" dirty="0" smtClean="0"/>
              <a:t>Iónová - </a:t>
            </a:r>
            <a:r>
              <a:rPr lang="sk-SK" sz="1400" dirty="0" smtClean="0"/>
              <a:t>rozdiel </a:t>
            </a:r>
            <a:r>
              <a:rPr lang="sk-SK" sz="1400" dirty="0" err="1" smtClean="0"/>
              <a:t>elektronegativít</a:t>
            </a:r>
            <a:r>
              <a:rPr lang="sk-SK" sz="1400" dirty="0" smtClean="0"/>
              <a:t> je </a:t>
            </a:r>
            <a:r>
              <a:rPr lang="el-GR" sz="1400" dirty="0" smtClean="0"/>
              <a:t>Δ</a:t>
            </a:r>
            <a:r>
              <a:rPr lang="sk-SK" sz="1400" dirty="0" smtClean="0"/>
              <a:t>X je väčší ako 1,7. Napríklad: </a:t>
            </a:r>
            <a:r>
              <a:rPr lang="sk-SK" sz="1400" dirty="0" err="1" smtClean="0"/>
              <a:t>NaCl</a:t>
            </a:r>
            <a:r>
              <a:rPr lang="sk-SK" sz="1400" dirty="0" smtClean="0"/>
              <a:t>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sz="1400" dirty="0" smtClean="0"/>
              <a:t>Iónová väzba sa chápe ako extrémny prípad polárnej </a:t>
            </a:r>
            <a:r>
              <a:rPr lang="sk-SK" sz="1400" dirty="0" err="1" smtClean="0"/>
              <a:t>kovalentnej</a:t>
            </a:r>
            <a:r>
              <a:rPr lang="sk-SK" sz="1400" dirty="0" smtClean="0"/>
              <a:t> väzby. Iónová väzba nie je smerovo orientovaná. 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dirty="0" smtClean="0"/>
              <a:t>Napríklad </a:t>
            </a:r>
            <a:r>
              <a:rPr lang="sk-SK" sz="1400" dirty="0" err="1" smtClean="0"/>
              <a:t>NaCl</a:t>
            </a:r>
            <a:r>
              <a:rPr lang="sk-SK" sz="1400" dirty="0" smtClean="0"/>
              <a:t>. Molekula </a:t>
            </a:r>
            <a:r>
              <a:rPr lang="sk-SK" sz="1400" dirty="0" err="1" smtClean="0"/>
              <a:t>NaCl</a:t>
            </a:r>
            <a:r>
              <a:rPr lang="sk-SK" sz="1400" dirty="0" smtClean="0"/>
              <a:t> je tvorená iónmi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a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. Medzi vzniknutými iónmi sú silné elektrostatické príťažlivé sily, ktoré sú podstatou vzniku iónovej väzby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+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 </a:t>
            </a:r>
            <a:r>
              <a:rPr lang="sk-SK" sz="1400" b="1" dirty="0" smtClean="0"/>
              <a:t>→ </a:t>
            </a:r>
            <a:r>
              <a:rPr lang="sk-SK" sz="1400" dirty="0" err="1" smtClean="0"/>
              <a:t>NaCl</a:t>
            </a:r>
            <a:r>
              <a:rPr lang="sk-SK" sz="1400" dirty="0" smtClean="0"/>
              <a:t>. Väzbový elektrónový pár patrí výlučne </a:t>
            </a:r>
            <a:r>
              <a:rPr lang="sk-SK" sz="1400" dirty="0" err="1" smtClean="0"/>
              <a:t>elektronegatívnejšiemu</a:t>
            </a:r>
            <a:r>
              <a:rPr lang="sk-SK" sz="1400" dirty="0" smtClean="0"/>
              <a:t> atómu.</a:t>
            </a:r>
          </a:p>
          <a:p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Látky delíme na:</a:t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chemicky čisté látky = chemické indivíduá</a:t>
            </a:r>
          </a:p>
          <a:p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delíme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563</Words>
  <Application>Microsoft Office PowerPoint</Application>
  <PresentationFormat>Prezentácia na obrazovke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Typy chemických väzieb</vt:lpstr>
      <vt:lpstr>   Látky delíme na: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väzieb</vt:lpstr>
      <vt:lpstr>Vznik chemickej väzby:</vt:lpstr>
      <vt:lpstr>Prezentácia programu PowerPoint</vt:lpstr>
      <vt:lpstr>Vyššiu stabilitu si vieme vysvetliť. Tým, že sa v priestore medzi kladne nabitými jadrami je zväčší záporný náboj, teda zvýši sa el. hustota a systém zmenší svoju energiu, čím vzniká stabilnejšia molekula - nakoľko pri chemickej väzbe atómy zdieľajú (predpona ,,ko“) väzbové valenčné elektróny, nazývame ju kovalentná väzba 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lensk</cp:lastModifiedBy>
  <cp:revision>23</cp:revision>
  <dcterms:modified xsi:type="dcterms:W3CDTF">2014-10-31T18:14:02Z</dcterms:modified>
</cp:coreProperties>
</file>