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18.11.2021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18.11.2021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18.11.2021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18.11.2021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18.11.2021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18.11.2021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18.11.2021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18.11.2021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18.11.2021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18.11.2021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18.11.2021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894A101-BC80-4BA9-B1B4-C5804CF522B8}" type="datetimeFigureOut">
              <a:rPr lang="sk-SK" smtClean="0"/>
              <a:t>18.11.2021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785795"/>
            <a:ext cx="7815290" cy="1643073"/>
          </a:xfrm>
        </p:spPr>
        <p:txBody>
          <a:bodyPr/>
          <a:lstStyle/>
          <a:p>
            <a:r>
              <a:rPr lang="sk-SK" dirty="0" smtClean="0"/>
              <a:t>Nástup nacizmu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1000" y="5072074"/>
            <a:ext cx="8458200" cy="785818"/>
          </a:xfrm>
        </p:spPr>
        <p:txBody>
          <a:bodyPr/>
          <a:lstStyle/>
          <a:p>
            <a:pPr algn="r"/>
            <a:r>
              <a:rPr lang="sk-SK" dirty="0" smtClean="0"/>
              <a:t>Mgr. R. </a:t>
            </a:r>
            <a:r>
              <a:rPr lang="sk-SK" dirty="0" err="1" smtClean="0"/>
              <a:t>Burčák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Nacizmus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1196752"/>
            <a:ext cx="8991600" cy="5616624"/>
          </a:xfrm>
        </p:spPr>
        <p:txBody>
          <a:bodyPr>
            <a:normAutofit/>
          </a:bodyPr>
          <a:lstStyle/>
          <a:p>
            <a:r>
              <a:rPr lang="sk-SK" dirty="0"/>
              <a:t>Po 1. sv. vojne sa  z nemeckého cisárstva  stáva </a:t>
            </a:r>
            <a:r>
              <a:rPr lang="sk-SK" dirty="0" err="1"/>
              <a:t>Weimarská</a:t>
            </a:r>
            <a:r>
              <a:rPr lang="sk-SK" dirty="0"/>
              <a:t> republika  s </a:t>
            </a:r>
            <a:r>
              <a:rPr lang="sk-SK" dirty="0" smtClean="0"/>
              <a:t>prezidentom </a:t>
            </a:r>
            <a:r>
              <a:rPr lang="sk-SK" dirty="0"/>
              <a:t>F. </a:t>
            </a:r>
            <a:r>
              <a:rPr lang="sk-SK" dirty="0" err="1" smtClean="0"/>
              <a:t>Ebergom</a:t>
            </a:r>
            <a:endParaRPr lang="sk-SK" dirty="0" smtClean="0"/>
          </a:p>
          <a:p>
            <a:r>
              <a:rPr lang="sk-SK" dirty="0" smtClean="0"/>
              <a:t>Nastáva povojnová </a:t>
            </a:r>
            <a:r>
              <a:rPr lang="sk-SK" dirty="0" err="1" smtClean="0"/>
              <a:t>hosp.kríza</a:t>
            </a:r>
            <a:r>
              <a:rPr lang="sk-SK" dirty="0" smtClean="0"/>
              <a:t>, využíva to A. Hitler.</a:t>
            </a:r>
          </a:p>
          <a:p>
            <a:r>
              <a:rPr lang="sk-SK" dirty="0" smtClean="0"/>
              <a:t>Vinu za porážku vo vojne kladie Židom a </a:t>
            </a:r>
            <a:r>
              <a:rPr lang="sk-SK" dirty="0" err="1" smtClean="0"/>
              <a:t>Verssailskej</a:t>
            </a:r>
            <a:r>
              <a:rPr lang="sk-SK" dirty="0" smtClean="0"/>
              <a:t> zmluve (Francúzsku)</a:t>
            </a:r>
          </a:p>
          <a:p>
            <a:r>
              <a:rPr lang="sk-SK" dirty="0" smtClean="0"/>
              <a:t>Hitler sa stáva vodcom NSDAP Nacistická  strana</a:t>
            </a:r>
          </a:p>
          <a:p>
            <a:r>
              <a:rPr lang="sk-SK" dirty="0" smtClean="0"/>
              <a:t>Nemecká národnosocialistická robotnícka strana</a:t>
            </a:r>
            <a:endParaRPr lang="sk-SK" dirty="0"/>
          </a:p>
          <a:p>
            <a:r>
              <a:rPr lang="sk-SK" dirty="0" smtClean="0"/>
              <a:t>1923 – Pivný puč – prvý pokus Hitlera  prevziať moc -  väzenie kde  napísal </a:t>
            </a:r>
            <a:r>
              <a:rPr lang="sk-SK" dirty="0" err="1" smtClean="0"/>
              <a:t>Mein</a:t>
            </a:r>
            <a:r>
              <a:rPr lang="sk-SK" dirty="0" smtClean="0"/>
              <a:t> </a:t>
            </a:r>
            <a:r>
              <a:rPr lang="sk-SK" dirty="0" err="1" smtClean="0"/>
              <a:t>Kampf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583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Nemecko po 1. svetovej vojne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-  veľká hospodárska kríza 1929</a:t>
            </a:r>
          </a:p>
          <a:p>
            <a:r>
              <a:rPr lang="sk-SK" dirty="0" smtClean="0"/>
              <a:t>-  vysoká inflácia  ( </a:t>
            </a:r>
            <a:r>
              <a:rPr lang="sk-SK" dirty="0" err="1" smtClean="0"/>
              <a:t>hyperinflácia</a:t>
            </a:r>
            <a:r>
              <a:rPr lang="sk-SK" dirty="0" smtClean="0"/>
              <a:t>)</a:t>
            </a:r>
          </a:p>
          <a:p>
            <a:r>
              <a:rPr lang="sk-SK" dirty="0" smtClean="0"/>
              <a:t>Nezamestnanosť</a:t>
            </a:r>
          </a:p>
          <a:p>
            <a:endParaRPr lang="sk-SK" dirty="0"/>
          </a:p>
          <a:p>
            <a:r>
              <a:rPr lang="sk-SK" dirty="0" smtClean="0"/>
              <a:t>Situáciu využil A. Hitler, ktorý sa  stáva vodcom NSDAP – Národnosocialistická  nemecká robotnícka strana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912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Hitlerova cesta k moci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A. Hitler</a:t>
            </a:r>
            <a:endParaRPr lang="sk-SK" dirty="0"/>
          </a:p>
          <a:p>
            <a:r>
              <a:rPr lang="sk-SK" dirty="0" smtClean="0"/>
              <a:t>Už od  konca 1. sv. vojny cítil  veľkú nenávisť  voči  Židom a  štátom Dohody, ktoré vojnu  vyhrali.</a:t>
            </a:r>
          </a:p>
          <a:p>
            <a:r>
              <a:rPr lang="sk-SK" dirty="0" smtClean="0"/>
              <a:t> V  roku 1924  vstúpil do DAP – Nemeckej robotníckej strany. Stal  sa  z neho vynikajúci rečník a  vodca strany, ktorú premenoval na  NSDAP-  Nemecká </a:t>
            </a:r>
            <a:r>
              <a:rPr lang="sk-SK" dirty="0" err="1" smtClean="0"/>
              <a:t>národnosocialitická</a:t>
            </a:r>
            <a:r>
              <a:rPr lang="sk-SK" dirty="0" smtClean="0"/>
              <a:t> robotnícka  strana -  nacistická strana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23549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Nástup k moci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79512" y="1124744"/>
            <a:ext cx="8812088" cy="5303838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Chcel  získať nový priestor -  životný priestor – </a:t>
            </a:r>
            <a:r>
              <a:rPr lang="sk-SK" dirty="0" err="1" smtClean="0"/>
              <a:t>lebensraum</a:t>
            </a:r>
            <a:r>
              <a:rPr lang="sk-SK" dirty="0" smtClean="0"/>
              <a:t>,   vládnuť má árijská rasa, Židia a nepriatelia nacizmu sú eliminovaní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1929 -  vo svete vypukne hospodárska kríza( krach new </a:t>
            </a:r>
            <a:r>
              <a:rPr lang="sk-SK" dirty="0" err="1" smtClean="0"/>
              <a:t>yorkskej</a:t>
            </a:r>
            <a:r>
              <a:rPr lang="sk-SK" dirty="0" smtClean="0"/>
              <a:t> burzy. V *Nemecku nastane </a:t>
            </a:r>
            <a:r>
              <a:rPr lang="sk-SK" dirty="0" err="1" smtClean="0"/>
              <a:t>hyperinflácia</a:t>
            </a:r>
            <a:r>
              <a:rPr lang="sk-SK" dirty="0" smtClean="0"/>
              <a:t> -  prudké  zvýšenie  miezd</a:t>
            </a:r>
          </a:p>
          <a:p>
            <a:pPr marL="0" indent="0">
              <a:buNone/>
            </a:pPr>
            <a:r>
              <a:rPr lang="sk-SK" dirty="0" smtClean="0"/>
              <a:t>Hitler  vyhral  voľby a prezident  </a:t>
            </a:r>
            <a:r>
              <a:rPr lang="sk-SK" dirty="0" err="1" smtClean="0"/>
              <a:t>Hindenburg</a:t>
            </a:r>
            <a:r>
              <a:rPr lang="sk-SK" dirty="0" smtClean="0"/>
              <a:t> ho menuje kancelárom</a:t>
            </a:r>
          </a:p>
          <a:p>
            <a:pPr marL="0" indent="0">
              <a:buNone/>
            </a:pPr>
            <a:r>
              <a:rPr lang="sk-SK" dirty="0" smtClean="0"/>
              <a:t>V r 1933 -  Hitler sa stáva kancelárom </a:t>
            </a:r>
          </a:p>
          <a:p>
            <a:pPr marL="0" indent="0">
              <a:buNone/>
            </a:pPr>
            <a:r>
              <a:rPr lang="sk-SK" dirty="0" smtClean="0"/>
              <a:t>Hitler  sa  stáva  </a:t>
            </a:r>
            <a:r>
              <a:rPr lang="sk-SK" dirty="0" err="1" smtClean="0"/>
              <a:t>fuhrer</a:t>
            </a:r>
            <a:r>
              <a:rPr lang="sk-SK" dirty="0" smtClean="0"/>
              <a:t> –vodca. Začína sa diktatúra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098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14273" y="1328192"/>
            <a:ext cx="8686800" cy="5303838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Hitlerovi muži -  </a:t>
            </a:r>
            <a:r>
              <a:rPr lang="sk-SK" dirty="0" err="1" smtClean="0"/>
              <a:t>Goring</a:t>
            </a:r>
            <a:r>
              <a:rPr lang="sk-SK" dirty="0" smtClean="0"/>
              <a:t> -  minister vnútra a letectva</a:t>
            </a:r>
          </a:p>
          <a:p>
            <a:r>
              <a:rPr lang="sk-SK" dirty="0" err="1" smtClean="0"/>
              <a:t>Himmler</a:t>
            </a:r>
            <a:r>
              <a:rPr lang="sk-SK" dirty="0" smtClean="0"/>
              <a:t> -  veliteľ  SS, gestapa</a:t>
            </a:r>
          </a:p>
          <a:p>
            <a:r>
              <a:rPr lang="sk-SK" dirty="0" err="1" smtClean="0"/>
              <a:t>Gobbels</a:t>
            </a:r>
            <a:r>
              <a:rPr lang="sk-SK" dirty="0" smtClean="0"/>
              <a:t> -  minister  propagandy</a:t>
            </a:r>
          </a:p>
          <a:p>
            <a:r>
              <a:rPr lang="sk-SK" dirty="0" smtClean="0"/>
              <a:t>Nemecko prijíma norimberské zákony – namierené proti Židom</a:t>
            </a:r>
          </a:p>
          <a:p>
            <a:r>
              <a:rPr lang="sk-SK" dirty="0" smtClean="0"/>
              <a:t>Presadzuje nadradenosť  nordickej rasy</a:t>
            </a:r>
          </a:p>
          <a:p>
            <a:r>
              <a:rPr lang="sk-SK" dirty="0" smtClean="0"/>
              <a:t>Začína masívne zbrojiť </a:t>
            </a:r>
          </a:p>
          <a:p>
            <a:r>
              <a:rPr lang="sk-SK" dirty="0" smtClean="0"/>
              <a:t>Stavia  diaľnice a </a:t>
            </a:r>
            <a:r>
              <a:rPr lang="sk-SK" dirty="0" err="1" smtClean="0"/>
              <a:t>megastavby</a:t>
            </a:r>
            <a:endParaRPr lang="sk-SK" dirty="0" smtClean="0"/>
          </a:p>
          <a:p>
            <a:r>
              <a:rPr lang="sk-SK" smtClean="0"/>
              <a:t>1938 – Kryštálová  noc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7852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113</TotalTime>
  <Words>286</Words>
  <Application>Microsoft Office PowerPoint</Application>
  <PresentationFormat>Prezentácia na obrazovke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Franklin Gothic Book</vt:lpstr>
      <vt:lpstr>Franklin Gothic Medium</vt:lpstr>
      <vt:lpstr>Wingdings 2</vt:lpstr>
      <vt:lpstr>Cestovanie</vt:lpstr>
      <vt:lpstr>Nástup nacizmu</vt:lpstr>
      <vt:lpstr>Nacizmus</vt:lpstr>
      <vt:lpstr>Nemecko po 1. svetovej vojne</vt:lpstr>
      <vt:lpstr>Hitlerova cesta k moci</vt:lpstr>
      <vt:lpstr>Nástup k moci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Nástup nacizmu</dc:title>
  <dc:creator>pc</dc:creator>
  <cp:lastModifiedBy>uzivatel</cp:lastModifiedBy>
  <cp:revision>9</cp:revision>
  <dcterms:created xsi:type="dcterms:W3CDTF">2015-07-09T17:27:01Z</dcterms:created>
  <dcterms:modified xsi:type="dcterms:W3CDTF">2021-11-18T08:26:22Z</dcterms:modified>
</cp:coreProperties>
</file>