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-9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577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566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8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958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630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8104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7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98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05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659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90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6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138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21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7FB03-E52F-4A2A-87E8-C2FE0E5093B1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C99AEC-E932-4DAD-8F2C-40692B0B3F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93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text, jaskyňa&#10;&#10;Automaticky generovaný popis">
            <a:extLst>
              <a:ext uri="{FF2B5EF4-FFF2-40B4-BE49-F238E27FC236}">
                <a16:creationId xmlns:a16="http://schemas.microsoft.com/office/drawing/2014/main" xmlns="" id="{DD0B827C-2C62-477F-8AE4-053DAB756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t="12128" r="2" b="21721"/>
          <a:stretch/>
        </p:blipFill>
        <p:spPr>
          <a:xfrm>
            <a:off x="3852472" y="-1"/>
            <a:ext cx="8339528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44B946D-C7C1-4477-9921-2A785EBD9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62" y="1678666"/>
            <a:ext cx="4547195" cy="2369093"/>
          </a:xfrm>
        </p:spPr>
        <p:txBody>
          <a:bodyPr>
            <a:normAutofit/>
          </a:bodyPr>
          <a:lstStyle/>
          <a:p>
            <a:r>
              <a:rPr lang="sk-SK" sz="4800" b="1" dirty="0">
                <a:highlight>
                  <a:srgbClr val="FFFF00"/>
                </a:highlight>
              </a:rPr>
              <a:t>Slováci a revolučný rok 1848/1849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92E82517-22B9-4ED6-B5B3-64E65088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26426"/>
            <a:ext cx="4079721" cy="1096901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highlight>
                  <a:srgbClr val="FFFF00"/>
                </a:highlight>
              </a:rPr>
              <a:t>Mgr. Tomáš Takáč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12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F5B3FE6-EDFE-4A64-B09D-AA90D00E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062" y="0"/>
            <a:ext cx="7759605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Snemovanie a revolúcia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F49ED582-791C-4303-835F-5DF1CC85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1" y="139605"/>
            <a:ext cx="10429461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</a:rPr>
              <a:t>1847 sa v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Bratislava zišiel uhorský snem.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Ľudovít Štúr, ako poslanec </a:t>
            </a:r>
            <a:r>
              <a:rPr lang="sk-SK" sz="2200" dirty="0">
                <a:solidFill>
                  <a:schemeClr val="tx1"/>
                </a:solidFill>
              </a:rPr>
              <a:t>za mesto Zvolen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zasadzoval za demokratické i národné práva v Uhorsku.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1848 február – v Paríži vypukla revolúcia.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 marci povstala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Viedeň i Pešť.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Revolucionári žiadali odstránenie poddanstva, občianske práva a národné práva pre Maďarov.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Snem prijal zákon o rovnosti obyvateľstva pred zákonom a zrušení poddanstva.</a:t>
            </a:r>
          </a:p>
        </p:txBody>
      </p:sp>
      <p:pic>
        <p:nvPicPr>
          <p:cNvPr id="5" name="Obrázok 4" descr="Obrázok, na ktorom je text, budova, staré, vonkajšie&#10;&#10;Automaticky generovaný popis">
            <a:extLst>
              <a:ext uri="{FF2B5EF4-FFF2-40B4-BE49-F238E27FC236}">
                <a16:creationId xmlns:a16="http://schemas.microsoft.com/office/drawing/2014/main" xmlns="" id="{C496C0B9-782A-405A-8F70-1B969AEF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9" y="3556354"/>
            <a:ext cx="5322627" cy="3301646"/>
          </a:xfrm>
          <a:prstGeom prst="rect">
            <a:avLst/>
          </a:prstGeom>
        </p:spPr>
      </p:pic>
      <p:pic>
        <p:nvPicPr>
          <p:cNvPr id="7" name="Obrázok 6" descr="Obrázok, na ktorom je staré, oltár&#10;&#10;Automaticky generovaný popis">
            <a:extLst>
              <a:ext uri="{FF2B5EF4-FFF2-40B4-BE49-F238E27FC236}">
                <a16:creationId xmlns:a16="http://schemas.microsoft.com/office/drawing/2014/main" xmlns="" id="{3DE2FC23-FF2F-4AEA-808D-6FE6B8817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47" y="3556353"/>
            <a:ext cx="6641911" cy="33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88286AA-247C-42D1-B3B1-DC7AD07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596668" cy="1320800"/>
          </a:xfrm>
        </p:spPr>
        <p:txBody>
          <a:bodyPr/>
          <a:lstStyle/>
          <a:p>
            <a:r>
              <a:rPr lang="sk-SK" b="1" dirty="0">
                <a:highlight>
                  <a:srgbClr val="FFFF00"/>
                </a:highlight>
              </a:rPr>
              <a:t>Rušné časy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648F5B32-CDFB-45F1-A9C7-A205E5A1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16638"/>
            <a:ext cx="10257183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Štúrovci zvolali zhromaždenie do Liptovského Sv. Mikuláša, kde 11. mája 1848 vyhlásili Žiadosti slovenského národa.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Žiadali zrovnoprávnenie všetkých národov v Uhorsku.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Taktiež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slovenčinu ako úradný jazyk a vlastný snem.</a:t>
            </a:r>
          </a:p>
          <a:p>
            <a:r>
              <a:rPr lang="sk-SK" sz="2200" dirty="0">
                <a:solidFill>
                  <a:schemeClr val="tx1"/>
                </a:solidFill>
              </a:rPr>
              <a:t>Uhorská vláda vyhlásila výnimočný stav a zatykač na Štúra, Hurbana a Hodžu.</a:t>
            </a:r>
          </a:p>
          <a:p>
            <a:r>
              <a:rPr lang="sk-SK" sz="2200" dirty="0">
                <a:solidFill>
                  <a:schemeClr val="tx1"/>
                </a:solidFill>
              </a:rPr>
              <a:t>Podarilo sa im utiecť do Prahy.</a:t>
            </a:r>
          </a:p>
        </p:txBody>
      </p:sp>
      <p:pic>
        <p:nvPicPr>
          <p:cNvPr id="5" name="Obrázok 4" descr="Obrázok, na ktorom je text, staré, skupina, niekoľko&#10;&#10;Automaticky generovaný popis">
            <a:extLst>
              <a:ext uri="{FF2B5EF4-FFF2-40B4-BE49-F238E27FC236}">
                <a16:creationId xmlns:a16="http://schemas.microsoft.com/office/drawing/2014/main" xmlns="" id="{834F6EBC-3071-48D1-A3DC-28988D5F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89584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4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93A96C8-B412-4F91-A1E5-91024574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64"/>
            <a:ext cx="9155780" cy="3880773"/>
          </a:xfrm>
        </p:spPr>
        <p:txBody>
          <a:bodyPr>
            <a:no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1848 – Slovanský zjazd v Prahe.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Spoluorganizátorom bol Ľ. Štúr.</a:t>
            </a:r>
          </a:p>
          <a:p>
            <a:r>
              <a:rPr lang="sk-SK" sz="2200" dirty="0">
                <a:solidFill>
                  <a:schemeClr val="tx1"/>
                </a:solidFill>
              </a:rPr>
              <a:t>Chcel aby sa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Slovania dohodli na spoločnom postupe</a:t>
            </a:r>
            <a:r>
              <a:rPr lang="sk-SK" sz="2200" dirty="0">
                <a:solidFill>
                  <a:schemeClr val="tx1"/>
                </a:solidFill>
              </a:rPr>
              <a:t>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Slováci na v revolúcii pridali na stranu Viedne.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Vytvorili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dobrovoľnícke vojsko.</a:t>
            </a:r>
          </a:p>
          <a:p>
            <a:r>
              <a:rPr lang="sk-SK" sz="2200" dirty="0">
                <a:solidFill>
                  <a:schemeClr val="tx1"/>
                </a:solidFill>
              </a:rPr>
              <a:t>1848 vo Viedni založili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Slovenskú národnú radu (SNR).</a:t>
            </a:r>
          </a:p>
          <a:p>
            <a:r>
              <a:rPr lang="sk-SK" sz="2200" dirty="0">
                <a:solidFill>
                  <a:schemeClr val="tx1"/>
                </a:solidFill>
              </a:rPr>
              <a:t>Bola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prvým nezávislým politickým orgánom v dejinách Slovákov.</a:t>
            </a:r>
          </a:p>
          <a:p>
            <a:r>
              <a:rPr lang="sk-SK" sz="2200" dirty="0">
                <a:solidFill>
                  <a:schemeClr val="tx1"/>
                </a:solidFill>
              </a:rPr>
              <a:t>Na čele Štúr, Hurban a Hodža.</a:t>
            </a:r>
          </a:p>
          <a:p>
            <a:r>
              <a:rPr lang="sk-SK" sz="2200" dirty="0">
                <a:solidFill>
                  <a:schemeClr val="tx1"/>
                </a:solidFill>
              </a:rPr>
              <a:t>Vyhlásili 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odtrhnutie Slovenska od Uhorska.</a:t>
            </a:r>
          </a:p>
        </p:txBody>
      </p:sp>
      <p:pic>
        <p:nvPicPr>
          <p:cNvPr id="5" name="Obrázok 4" descr="Obrázok, na ktorom je text, skupina&#10;&#10;Automaticky generovaný popis">
            <a:extLst>
              <a:ext uri="{FF2B5EF4-FFF2-40B4-BE49-F238E27FC236}">
                <a16:creationId xmlns:a16="http://schemas.microsoft.com/office/drawing/2014/main" xmlns="" id="{A7FC9EA4-1730-441E-B4DD-032A1AAE0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394364"/>
            <a:ext cx="6414052" cy="3463636"/>
          </a:xfrm>
          <a:prstGeom prst="rect">
            <a:avLst/>
          </a:prstGeom>
        </p:spPr>
      </p:pic>
      <p:pic>
        <p:nvPicPr>
          <p:cNvPr id="7" name="Obrázok 6" descr="Obrázok, na ktorom je text, osoba, pózujúci, čierne&#10;&#10;Automaticky generovaný popis">
            <a:extLst>
              <a:ext uri="{FF2B5EF4-FFF2-40B4-BE49-F238E27FC236}">
                <a16:creationId xmlns:a16="http://schemas.microsoft.com/office/drawing/2014/main" xmlns="" id="{1AF930A7-08DE-4196-BFBA-94C6B95AE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34" y="-3569"/>
            <a:ext cx="4900065" cy="2964944"/>
          </a:xfrm>
          <a:prstGeom prst="rect">
            <a:avLst/>
          </a:prstGeom>
        </p:spPr>
      </p:pic>
      <p:pic>
        <p:nvPicPr>
          <p:cNvPr id="9" name="Obrázok 8" descr="Obrázok, na ktorom je text, vonkajšie, osoba, skupina&#10;&#10;Automaticky generovaný popis">
            <a:extLst>
              <a:ext uri="{FF2B5EF4-FFF2-40B4-BE49-F238E27FC236}">
                <a16:creationId xmlns:a16="http://schemas.microsoft.com/office/drawing/2014/main" xmlns="" id="{BCCCB4CA-59E1-46DA-BD5F-3149EABD7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9870"/>
            <a:ext cx="5777948" cy="26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7615378-DF0C-485E-8E8C-6984DC75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Zástupný objekt pre obsah 8" descr="Obrázok, na ktorom je mapa&#10;&#10;Automaticky generovaný popis">
            <a:extLst>
              <a:ext uri="{FF2B5EF4-FFF2-40B4-BE49-F238E27FC236}">
                <a16:creationId xmlns:a16="http://schemas.microsoft.com/office/drawing/2014/main" xmlns="" id="{74E09D83-47DB-4201-8859-72F4898BC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2459"/>
          </a:xfrm>
        </p:spPr>
      </p:pic>
    </p:spTree>
    <p:extLst>
      <p:ext uri="{BB962C8B-B14F-4D97-AF65-F5344CB8AC3E}">
        <p14:creationId xmlns:p14="http://schemas.microsoft.com/office/powerpoint/2010/main" val="182507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C61D536-9005-435F-80A7-624CDBB3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31789"/>
            <a:ext cx="10151165" cy="3880773"/>
          </a:xfrm>
        </p:spPr>
        <p:txBody>
          <a:bodyPr>
            <a:normAutofit/>
          </a:bodyPr>
          <a:lstStyle/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Slovenskí predstavitelia navštívili cisára Františka Jozefa s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prosbopisom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, aby bolo slovenské územie vyčlenené z Uhorska a podliehalo rakúskej správe.</a:t>
            </a:r>
          </a:p>
          <a:p>
            <a:r>
              <a:rPr lang="sk-SK" sz="2200" dirty="0">
                <a:solidFill>
                  <a:schemeClr val="tx1"/>
                </a:solidFill>
              </a:rPr>
              <a:t>Cisár odpovedal vyhýbavo.</a:t>
            </a:r>
          </a:p>
          <a:p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Spojené ruské a rakúske vojská porazili maďarských revolucionárov v auguste 1849 v bitke pri </a:t>
            </a:r>
            <a:r>
              <a:rPr lang="sk-SK" sz="2200" dirty="0" err="1">
                <a:solidFill>
                  <a:schemeClr val="tx1"/>
                </a:solidFill>
                <a:highlight>
                  <a:srgbClr val="FFFF00"/>
                </a:highlight>
              </a:rPr>
              <a:t>Világoši</a:t>
            </a:r>
            <a:r>
              <a:rPr lang="sk-SK" sz="2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5" name="Obrázok 4" descr="Obrázok, na ktorom je text, trávnik, hora, skupina&#10;&#10;Automaticky generovaný popis">
            <a:extLst>
              <a:ext uri="{FF2B5EF4-FFF2-40B4-BE49-F238E27FC236}">
                <a16:creationId xmlns:a16="http://schemas.microsoft.com/office/drawing/2014/main" xmlns="" id="{D6D805D7-3A42-4BE0-BB76-BE70DD1DE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386"/>
            <a:ext cx="10013430" cy="43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6996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FF0000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</Words>
  <Application>Microsoft Office PowerPoint</Application>
  <PresentationFormat>Vlastná</PresentationFormat>
  <Paragraphs>27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Fazeta</vt:lpstr>
      <vt:lpstr>Slováci a revolučný rok 1848/1849</vt:lpstr>
      <vt:lpstr>Snemovanie a revolúcia</vt:lpstr>
      <vt:lpstr>Rušné časy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Slováci a revolučný rok 1848/1849</dc:title>
  <dc:creator>takac.tomas1863@gmail.com</dc:creator>
  <cp:lastModifiedBy>Raduz</cp:lastModifiedBy>
  <cp:revision>2</cp:revision>
  <dcterms:created xsi:type="dcterms:W3CDTF">2020-11-11T08:18:02Z</dcterms:created>
  <dcterms:modified xsi:type="dcterms:W3CDTF">2020-12-07T13:32:34Z</dcterms:modified>
</cp:coreProperties>
</file>