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9.11.2020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9.11.2020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9.11.2020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9.11.2020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9.11.2020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9.11.2020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9.11.2020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9.11.2020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9.11.2020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9.11.2020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229600" cy="12192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HÁDAJ ČO / KTO SOM....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62665" t="27083" r="14495" b="33333"/>
          <a:stretch>
            <a:fillRect/>
          </a:stretch>
        </p:blipFill>
        <p:spPr bwMode="auto">
          <a:xfrm>
            <a:off x="2590800" y="2362200"/>
            <a:ext cx="414487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Som</a:t>
            </a:r>
            <a:endParaRPr lang="sk-SK" dirty="0"/>
          </a:p>
        </p:txBody>
      </p:sp>
      <p:sp>
        <p:nvSpPr>
          <p:cNvPr id="4" name="Obláčik 3"/>
          <p:cNvSpPr/>
          <p:nvPr/>
        </p:nvSpPr>
        <p:spPr>
          <a:xfrm>
            <a:off x="990600" y="609600"/>
            <a:ext cx="7086600" cy="4572000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Som najmenší a najsuchší kontinent sveta</a:t>
            </a:r>
            <a:endParaRPr lang="sk-SK" sz="40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5" name="Obláčik 4"/>
          <p:cNvSpPr/>
          <p:nvPr/>
        </p:nvSpPr>
        <p:spPr>
          <a:xfrm>
            <a:off x="1143000" y="762000"/>
            <a:ext cx="7086600" cy="4572000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Sme Európski národ, </a:t>
            </a:r>
            <a:r>
              <a:rPr lang="sk-SK" sz="4000" b="1" dirty="0" err="1" smtClean="0">
                <a:solidFill>
                  <a:schemeClr val="tx1">
                    <a:lumMod val="10000"/>
                  </a:schemeClr>
                </a:solidFill>
              </a:rPr>
              <a:t>kt.ako</a:t>
            </a:r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 1.spozorovali pobrežie Austrálie.</a:t>
            </a:r>
            <a:endParaRPr lang="sk-SK" sz="40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6" name="Obláčik 5"/>
          <p:cNvSpPr/>
          <p:nvPr/>
        </p:nvSpPr>
        <p:spPr>
          <a:xfrm>
            <a:off x="1295400" y="914400"/>
            <a:ext cx="7086600" cy="4572000"/>
          </a:xfrm>
          <a:prstGeom prst="cloud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Som pieskovcový útvar nachádzajúci sa v strede Austrálie. </a:t>
            </a:r>
            <a:endParaRPr lang="sk-SK" sz="40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" name="Obláčik 6"/>
          <p:cNvSpPr/>
          <p:nvPr/>
        </p:nvSpPr>
        <p:spPr>
          <a:xfrm>
            <a:off x="1447800" y="1066800"/>
            <a:ext cx="7086600" cy="4572000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Som známy moreplavec podľa ktorého je pomenovaný ostrov.</a:t>
            </a:r>
            <a:endParaRPr lang="sk-SK" sz="40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8" name="Obláčik 7"/>
          <p:cNvSpPr/>
          <p:nvPr/>
        </p:nvSpPr>
        <p:spPr>
          <a:xfrm>
            <a:off x="1524000" y="1219200"/>
            <a:ext cx="7086600" cy="4572000"/>
          </a:xfrm>
          <a:prstGeom prst="cloud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Som oceán, ktor</a:t>
            </a:r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ý obmýva Austráliu z východu.</a:t>
            </a:r>
            <a:endParaRPr lang="sk-SK" sz="40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9" name="Obláčik 8"/>
          <p:cNvSpPr/>
          <p:nvPr/>
        </p:nvSpPr>
        <p:spPr>
          <a:xfrm>
            <a:off x="1600200" y="1219200"/>
            <a:ext cx="7086600" cy="4572000"/>
          </a:xfrm>
          <a:prstGeom prst="cloud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Som obratník, ktorý prechádza Austráliou.</a:t>
            </a:r>
            <a:endParaRPr lang="sk-SK" sz="40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0" name="Obláčik 9"/>
          <p:cNvSpPr/>
          <p:nvPr/>
        </p:nvSpPr>
        <p:spPr>
          <a:xfrm>
            <a:off x="1600200" y="1295400"/>
            <a:ext cx="7086600" cy="4572000"/>
          </a:xfrm>
          <a:prstGeom prst="cloud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Som rozlohou najväčšie pohorie Austrálie.</a:t>
            </a:r>
            <a:endParaRPr lang="sk-SK" sz="40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1" name="Obláčik 10"/>
          <p:cNvSpPr/>
          <p:nvPr/>
        </p:nvSpPr>
        <p:spPr>
          <a:xfrm>
            <a:off x="1524000" y="1295400"/>
            <a:ext cx="7086600" cy="4572000"/>
          </a:xfrm>
          <a:prstGeom prst="cloud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Som známy ostrov Austrálie, ktorý nesie názov zvieraťa. </a:t>
            </a:r>
            <a:endParaRPr lang="sk-SK" sz="40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2" name="Obláčik 11"/>
          <p:cNvSpPr/>
          <p:nvPr/>
        </p:nvSpPr>
        <p:spPr>
          <a:xfrm>
            <a:off x="1524000" y="1219200"/>
            <a:ext cx="7086600" cy="4572000"/>
          </a:xfrm>
          <a:prstGeom prst="cloudCallou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Som najvyšší vrch celej Austrálie.</a:t>
            </a:r>
            <a:endParaRPr lang="sk-SK" sz="40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3" name="Obláčik 12"/>
          <p:cNvSpPr/>
          <p:nvPr/>
        </p:nvSpPr>
        <p:spPr>
          <a:xfrm>
            <a:off x="1600200" y="1295400"/>
            <a:ext cx="7086600" cy="4572000"/>
          </a:xfrm>
          <a:prstGeom prst="cloudCallou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Som more, v ktorom sa nachádza raj pre potápačov.</a:t>
            </a:r>
            <a:endParaRPr lang="sk-SK" sz="40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4" name="Obláčik 13"/>
          <p:cNvSpPr/>
          <p:nvPr/>
        </p:nvSpPr>
        <p:spPr>
          <a:xfrm>
            <a:off x="1676400" y="1371600"/>
            <a:ext cx="7086600" cy="4572000"/>
          </a:xfrm>
          <a:prstGeom prst="cloud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tx1">
                    <a:lumMod val="10000"/>
                  </a:schemeClr>
                </a:solidFill>
              </a:rPr>
              <a:t>Som najvýchodnejší polostrov Austrálie.</a:t>
            </a:r>
            <a:endParaRPr lang="sk-SK" sz="40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 descr="Najšialenejšie vianočné tradície vo svete: Kolieskové korčule, ale aj  stromček plný pavučín Fotografia č.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50773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6386" name="Picture 2" descr="V Austrálii sa začala zima, nasnežilo aj v tropickom Queenslande - Svet S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072606" cy="5691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</TotalTime>
  <Words>94</Words>
  <PresentationFormat>Prezentácia na obrazovke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Odliatok</vt:lpstr>
      <vt:lpstr>HÁDAJ ČO / KTO SOM....</vt:lpstr>
      <vt:lpstr>Snímka 2</vt:lpstr>
      <vt:lpstr>Snímka 3</vt:lpstr>
      <vt:lpstr>Snímka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HÁDAJ ČO / KTO SOM....</dc:title>
  <dc:creator>hp</dc:creator>
  <cp:lastModifiedBy>hp</cp:lastModifiedBy>
  <cp:revision>10</cp:revision>
  <dcterms:created xsi:type="dcterms:W3CDTF">2020-11-09T10:06:55Z</dcterms:created>
  <dcterms:modified xsi:type="dcterms:W3CDTF">2020-11-09T10:17:54Z</dcterms:modified>
</cp:coreProperties>
</file>