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2" r:id="rId15"/>
    <p:sldId id="273" r:id="rId16"/>
    <p:sldId id="274" r:id="rId17"/>
    <p:sldId id="268" r:id="rId18"/>
    <p:sldId id="269" r:id="rId19"/>
    <p:sldId id="270" r:id="rId20"/>
    <p:sldId id="271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FA8DE2-B393-4AFF-B2AA-7E849B66C95F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C50DE9-C2CE-4853-A2FF-6534009A747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  <a:latin typeface="AR BONNIE" pitchFamily="2" charset="0"/>
              </a:rPr>
              <a:t>Hravé aktivity na HV</a:t>
            </a:r>
            <a:endParaRPr lang="sk-SK" sz="3600" b="1" dirty="0">
              <a:solidFill>
                <a:srgbClr val="FF0000"/>
              </a:solidFill>
              <a:latin typeface="AR BONNIE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000" dirty="0" err="1" smtClean="0">
                <a:solidFill>
                  <a:srgbClr val="FFC000"/>
                </a:solidFill>
                <a:latin typeface="AR BONNIE" pitchFamily="2" charset="0"/>
              </a:rPr>
              <a:t>Pinterest</a:t>
            </a:r>
            <a:endParaRPr lang="sk-SK" sz="2000" dirty="0">
              <a:solidFill>
                <a:srgbClr val="FFC000"/>
              </a:solidFill>
              <a:latin typeface="AR BONNIE" pitchFamily="2" charset="0"/>
            </a:endParaRPr>
          </a:p>
        </p:txBody>
      </p:sp>
      <p:pic>
        <p:nvPicPr>
          <p:cNvPr id="4" name="Obrázok 3" descr="6aa95d3157abfdabd2e57c18118ea5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4082" y="0"/>
            <a:ext cx="36299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Matematika v Hudobnej výchove</a:t>
            </a:r>
            <a:endParaRPr lang="sk-SK" dirty="0"/>
          </a:p>
        </p:txBody>
      </p:sp>
      <p:pic>
        <p:nvPicPr>
          <p:cNvPr id="4" name="Zástupný symbol obsahu 3" descr="b81cd4bb8bed439e457ba026cb86d24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3853" y="1600200"/>
            <a:ext cx="5034294" cy="4873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Priraďujeme</a:t>
            </a:r>
            <a:endParaRPr lang="sk-SK" dirty="0"/>
          </a:p>
        </p:txBody>
      </p:sp>
      <p:pic>
        <p:nvPicPr>
          <p:cNvPr id="4" name="Zástupný symbol obsahu 3" descr="da691e47d4861beef2e0888cebbce0db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3853" y="1600200"/>
            <a:ext cx="5034294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Jedna celá...rôznymi notami</a:t>
            </a:r>
            <a:endParaRPr lang="sk-SK" dirty="0"/>
          </a:p>
        </p:txBody>
      </p:sp>
      <p:pic>
        <p:nvPicPr>
          <p:cNvPr id="4" name="Zástupný symbol obsahu 3" descr="7e7fc29201cae22eeb219abb06f6a8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24125" y="1879600"/>
            <a:ext cx="3333750" cy="43148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Štvrťová, osminová....</a:t>
            </a:r>
            <a:endParaRPr lang="sk-SK" dirty="0"/>
          </a:p>
        </p:txBody>
      </p:sp>
      <p:pic>
        <p:nvPicPr>
          <p:cNvPr id="4" name="Zástupný symbol obsahu 3" descr="7f8e865ff1e24896e2013969f565ef5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4950" y="2360612"/>
            <a:ext cx="5372100" cy="3352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Nota celá- vytlieskame, zahráme, vyfarbíme</a:t>
            </a:r>
            <a:endParaRPr lang="sk-SK" dirty="0"/>
          </a:p>
        </p:txBody>
      </p:sp>
      <p:pic>
        <p:nvPicPr>
          <p:cNvPr id="4" name="Zástupný symbol obsahu 3" descr="f02d4cf4985c92a3dda7e90126cf859f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700808"/>
            <a:ext cx="3528392" cy="403244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Polová nota</a:t>
            </a:r>
            <a:endParaRPr lang="sk-SK" dirty="0"/>
          </a:p>
        </p:txBody>
      </p:sp>
      <p:pic>
        <p:nvPicPr>
          <p:cNvPr id="4" name="Zástupný symbol obsahu 3" descr="2e37b88b671c45e741ef44185604707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81594" y="1600200"/>
            <a:ext cx="3418812" cy="48736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Osminová nota</a:t>
            </a:r>
            <a:endParaRPr lang="sk-SK" dirty="0"/>
          </a:p>
        </p:txBody>
      </p:sp>
      <p:pic>
        <p:nvPicPr>
          <p:cNvPr id="4" name="Zástupný symbol obsahu 3" descr="954db4c5cac29a7e116666cbf18fae5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96348" y="1600200"/>
            <a:ext cx="3389303" cy="48736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Notová osnova</a:t>
            </a:r>
            <a:endParaRPr lang="sk-SK" dirty="0"/>
          </a:p>
        </p:txBody>
      </p:sp>
      <p:pic>
        <p:nvPicPr>
          <p:cNvPr id="4" name="Zástupný symbol obsahu 3" descr="7e4f5be9b1c1a4a29070728ae1cdb70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63390" y="1600200"/>
            <a:ext cx="3655219" cy="48736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Doremifasolasido</a:t>
            </a:r>
            <a:r>
              <a:rPr lang="sk-SK" dirty="0" smtClean="0"/>
              <a:t>...alebo CDEFGAHC</a:t>
            </a:r>
            <a:endParaRPr lang="sk-SK" dirty="0"/>
          </a:p>
        </p:txBody>
      </p:sp>
      <p:pic>
        <p:nvPicPr>
          <p:cNvPr id="4" name="Zástupný symbol obsahu 3" descr="eb9d39716f6040e55f1e6c403430552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29553" y="1600200"/>
            <a:ext cx="4722894" cy="48736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Každá nota má svoje miesto...vždy začíname husľovým kľúčom</a:t>
            </a:r>
            <a:endParaRPr lang="sk-SK" dirty="0"/>
          </a:p>
        </p:txBody>
      </p:sp>
      <p:pic>
        <p:nvPicPr>
          <p:cNvPr id="4" name="Zástupný symbol obsahu 3" descr="2a9d117c99b8ba3bffeb0e4cdcfe38c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204865"/>
            <a:ext cx="4608512" cy="345638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Začíname husľovým kľúčom</a:t>
            </a:r>
            <a:endParaRPr lang="sk-SK" dirty="0"/>
          </a:p>
        </p:txBody>
      </p:sp>
      <p:pic>
        <p:nvPicPr>
          <p:cNvPr id="4" name="Zástupný symbol obsahu 3" descr="5a4c3caaf1d3efe06fcce4f599d36ea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68741" y="1600200"/>
            <a:ext cx="3444517" cy="48736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Hráme sa na dirigentov</a:t>
            </a:r>
            <a:endParaRPr lang="sk-SK" dirty="0"/>
          </a:p>
        </p:txBody>
      </p:sp>
      <p:pic>
        <p:nvPicPr>
          <p:cNvPr id="6" name="Zástupný symbol obsahu 5" descr="6e5e7b8dc3d6e74106c3f1cea6a7e66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68500" y="2366962"/>
            <a:ext cx="4445000" cy="33401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DOREMIFASOLASIDO</a:t>
            </a:r>
            <a:endParaRPr lang="sk-SK" dirty="0"/>
          </a:p>
        </p:txBody>
      </p:sp>
      <p:pic>
        <p:nvPicPr>
          <p:cNvPr id="4" name="Zástupný symbol obsahu 3" descr="4dce4d6217b257e0f11c6e663f9ac1e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97939" y="1600200"/>
            <a:ext cx="3786122" cy="487362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Stúpame, klesáme</a:t>
            </a:r>
            <a:endParaRPr lang="sk-SK" dirty="0"/>
          </a:p>
        </p:txBody>
      </p:sp>
      <p:pic>
        <p:nvPicPr>
          <p:cNvPr id="4" name="Zástupný symbol obsahu 3" descr="63955d79a363b2c99bab940626853d2b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18572" y="1600200"/>
            <a:ext cx="3744856" cy="48736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8d99e8c1a5630d2aa62b48b5259b450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76500" y="1751012"/>
            <a:ext cx="3429000" cy="4572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Mezoforte</a:t>
            </a:r>
            <a:r>
              <a:rPr lang="sk-SK" dirty="0" smtClean="0"/>
              <a:t>, forte- dynamika</a:t>
            </a:r>
            <a:endParaRPr lang="sk-SK" dirty="0"/>
          </a:p>
        </p:txBody>
      </p:sp>
      <p:pic>
        <p:nvPicPr>
          <p:cNvPr id="4" name="Zástupný symbol obsahu 3" descr="86ce60fc063b7957fa6511b24870683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27300" y="1814512"/>
            <a:ext cx="3327400" cy="4445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Mezoforte</a:t>
            </a:r>
            <a:r>
              <a:rPr lang="sk-SK" dirty="0" smtClean="0"/>
              <a:t>, forte a piano</a:t>
            </a:r>
            <a:endParaRPr lang="sk-SK" dirty="0"/>
          </a:p>
        </p:txBody>
      </p:sp>
      <p:pic>
        <p:nvPicPr>
          <p:cNvPr id="4" name="Zástupný symbol obsahu 3" descr="136968408524a800679d44019eaffca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060848"/>
            <a:ext cx="3384376" cy="40324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Mucholapka- hovoríme noty  a deti udierajú na miesto, kde sa nachádzajú</a:t>
            </a:r>
            <a:endParaRPr lang="sk-SK" dirty="0"/>
          </a:p>
        </p:txBody>
      </p:sp>
      <p:pic>
        <p:nvPicPr>
          <p:cNvPr id="4" name="Zástupný symbol obsahu 3" descr="c96525edcb636af7e413aa801e757aa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4950" y="2246312"/>
            <a:ext cx="5372100" cy="3581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Výzdoba</a:t>
            </a:r>
            <a:endParaRPr lang="sk-SK" dirty="0"/>
          </a:p>
        </p:txBody>
      </p:sp>
      <p:pic>
        <p:nvPicPr>
          <p:cNvPr id="4" name="Zástupný symbol obsahu 3" descr="404bc9af3d090986a502bb2d297734a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70290" y="1600200"/>
            <a:ext cx="3241420" cy="48736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72e876b452f244140459031626f0996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74015" y="1600200"/>
            <a:ext cx="4433970" cy="48736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Výtvarné aktivity- hudobné nástroje</a:t>
            </a:r>
            <a:endParaRPr lang="sk-SK" dirty="0"/>
          </a:p>
        </p:txBody>
      </p:sp>
      <p:pic>
        <p:nvPicPr>
          <p:cNvPr id="4" name="Zástupný symbol obsahu 3" descr="47bc5dfc3ab83110fd12387661b575ef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35142" y="1600200"/>
            <a:ext cx="3311716" cy="48736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Nájdeš husľový kľúč? A poznáme aj basový...</a:t>
            </a:r>
            <a:endParaRPr lang="sk-SK" dirty="0"/>
          </a:p>
        </p:txBody>
      </p:sp>
      <p:pic>
        <p:nvPicPr>
          <p:cNvPr id="4" name="Zástupný symbol obsahu 3" descr="05c0980fb63126e41917ceb4cf26d95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2276873"/>
            <a:ext cx="2664296" cy="36004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PUZZLE- Hudobné nástroje</a:t>
            </a:r>
            <a:endParaRPr lang="sk-SK" dirty="0"/>
          </a:p>
        </p:txBody>
      </p:sp>
      <p:pic>
        <p:nvPicPr>
          <p:cNvPr id="4" name="Zástupný symbol obsahu 3" descr="fa8e1dbbb8a22b630ebd0169f2b27cb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348880"/>
            <a:ext cx="2952328" cy="3312368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84c0c58437b9a492735f23e8450afd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980728"/>
            <a:ext cx="4248472" cy="504056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Hudobní skladatelia- možno prepojiť s cudzím jazykom- počúvanie skladieb</a:t>
            </a:r>
            <a:endParaRPr lang="sk-SK" dirty="0"/>
          </a:p>
        </p:txBody>
      </p:sp>
      <p:pic>
        <p:nvPicPr>
          <p:cNvPr id="4" name="Zástupný symbol obsahu 3" descr="729d22226d2f691cba7be455b9fd533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814512"/>
            <a:ext cx="3809330" cy="44450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a17305698e73bc41e2bcc50b2deeaf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76500" y="1814512"/>
            <a:ext cx="3429000" cy="4445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765eab60afcb1d424a50523376fdf9f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556792"/>
            <a:ext cx="3240360" cy="4536504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7597d0c3f54aaf5d40f3b0811bf9569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176464" cy="5566816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 aktivít na HV vytvorila: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PaedDr. Michaela </a:t>
            </a:r>
            <a:r>
              <a:rPr lang="sk-SK" smtClean="0"/>
              <a:t>Vráblová</a:t>
            </a:r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Noty: celá, polová, štvrťová a osminová</a:t>
            </a:r>
            <a:endParaRPr lang="sk-SK" dirty="0"/>
          </a:p>
        </p:txBody>
      </p:sp>
      <p:pic>
        <p:nvPicPr>
          <p:cNvPr id="4" name="Zástupný symbol obsahu 3" descr="e1e2b59c6b946a63c7b5f2497ece7ab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45985" y="1600200"/>
            <a:ext cx="3690030" cy="4873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Uložíme ich do domčeka, vieš ich pomenovať?</a:t>
            </a:r>
            <a:endParaRPr lang="sk-SK" dirty="0"/>
          </a:p>
        </p:txBody>
      </p:sp>
      <p:pic>
        <p:nvPicPr>
          <p:cNvPr id="4" name="Zástupný symbol obsahu 3" descr="c53ab0ff44ec3799450b9ddd6b7fb69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060848"/>
            <a:ext cx="4248472" cy="35283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Usporiadané noty môžeme vytlieskať</a:t>
            </a:r>
            <a:endParaRPr lang="sk-SK" dirty="0"/>
          </a:p>
        </p:txBody>
      </p:sp>
      <p:pic>
        <p:nvPicPr>
          <p:cNvPr id="4" name="Zástupný symbol obsahu 3" descr="7c706823b3bffd73ebb2fdbb5c1db20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88217" y="1600200"/>
            <a:ext cx="3605566" cy="48736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d5117935830fa5c77dc1c98b99ec95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87157" y="1600200"/>
            <a:ext cx="2807686" cy="48736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fb3a556944f06d991c49bda19488e43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38048" y="1600200"/>
            <a:ext cx="3105903" cy="48736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fba9e8188b6347a3926b428b1115dc2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894012"/>
            <a:ext cx="3048000" cy="2286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136</Words>
  <Application>Microsoft Office PowerPoint</Application>
  <PresentationFormat>Prezentácia na obrazovke (4:3)</PresentationFormat>
  <Paragraphs>29</Paragraphs>
  <Slides>36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37" baseType="lpstr">
      <vt:lpstr>Arkáda</vt:lpstr>
      <vt:lpstr>Hravé aktivity na HV</vt:lpstr>
      <vt:lpstr>Začíname husľovým kľúčom</vt:lpstr>
      <vt:lpstr>Nájdeš husľový kľúč? A poznáme aj basový...</vt:lpstr>
      <vt:lpstr>Noty: celá, polová, štvrťová a osminová</vt:lpstr>
      <vt:lpstr>Uložíme ich do domčeka, vieš ich pomenovať?</vt:lpstr>
      <vt:lpstr>Usporiadané noty môžeme vytlieskať</vt:lpstr>
      <vt:lpstr>Prezentácia programu PowerPoint</vt:lpstr>
      <vt:lpstr>Prezentácia programu PowerPoint</vt:lpstr>
      <vt:lpstr>Prezentácia programu PowerPoint</vt:lpstr>
      <vt:lpstr>Matematika v Hudobnej výchove</vt:lpstr>
      <vt:lpstr>Priraďujeme</vt:lpstr>
      <vt:lpstr>Jedna celá...rôznymi notami</vt:lpstr>
      <vt:lpstr>Štvrťová, osminová....</vt:lpstr>
      <vt:lpstr>Nota celá- vytlieskame, zahráme, vyfarbíme</vt:lpstr>
      <vt:lpstr>Polová nota</vt:lpstr>
      <vt:lpstr>Osminová nota</vt:lpstr>
      <vt:lpstr>Notová osnova</vt:lpstr>
      <vt:lpstr>Doremifasolasido...alebo CDEFGAHC</vt:lpstr>
      <vt:lpstr>Každá nota má svoje miesto...vždy začíname husľovým kľúčom</vt:lpstr>
      <vt:lpstr>Hráme sa na dirigentov</vt:lpstr>
      <vt:lpstr>DOREMIFASOLASIDO</vt:lpstr>
      <vt:lpstr>Stúpame, klesáme</vt:lpstr>
      <vt:lpstr>Prezentácia programu PowerPoint</vt:lpstr>
      <vt:lpstr>Mezoforte, forte- dynamika</vt:lpstr>
      <vt:lpstr>Mezoforte, forte a piano</vt:lpstr>
      <vt:lpstr>Mucholapka- hovoríme noty  a deti udierajú na miesto, kde sa nachádzajú</vt:lpstr>
      <vt:lpstr>Výzdoba</vt:lpstr>
      <vt:lpstr>Prezentácia programu PowerPoint</vt:lpstr>
      <vt:lpstr>Výtvarné aktivity- hudobné nástroje</vt:lpstr>
      <vt:lpstr>PUZZLE- Hudobné nástroje</vt:lpstr>
      <vt:lpstr>Prezentácia programu PowerPoint</vt:lpstr>
      <vt:lpstr>Hudobní skladatelia- možno prepojiť s cudzím jazykom- počúvanie skladieb</vt:lpstr>
      <vt:lpstr>Prezentácia programu PowerPoint</vt:lpstr>
      <vt:lpstr>Prezentácia programu PowerPoint</vt:lpstr>
      <vt:lpstr>Prezentácia programu PowerPoint</vt:lpstr>
      <vt:lpstr>Súbor aktivít na HV vytvorila: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Hravé aktivity na HV</dc:title>
  <dc:creator>Miška Vrablová</dc:creator>
  <cp:lastModifiedBy>Guest</cp:lastModifiedBy>
  <cp:revision>1</cp:revision>
  <dcterms:created xsi:type="dcterms:W3CDTF">2020-08-23T16:45:20Z</dcterms:created>
  <dcterms:modified xsi:type="dcterms:W3CDTF">2020-09-10T08:08:17Z</dcterms:modified>
</cp:coreProperties>
</file>