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91" autoAdjust="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15. 4. 2016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15. 4. 2016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15. 4. 2016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15. 4. 2016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15. 4. 2016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15. 4. 2016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15. 4. 2016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15. 4. 2016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15. 4. 2016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15. 4. 2016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15. 4. 2016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15. 4. 2016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9600" dirty="0" smtClean="0"/>
              <a:t>JAZERÁ</a:t>
            </a:r>
            <a:endParaRPr lang="sk-SK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8028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Čo sú 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s://atlara.files.wordpress.com/2013/01/01_ozero-svetloya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89642"/>
            <a:ext cx="8077200" cy="56683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78028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Delenie: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1.</a:t>
            </a:r>
          </a:p>
          <a:p>
            <a:endParaRPr lang="sk-SK" dirty="0" smtClean="0"/>
          </a:p>
          <a:p>
            <a:r>
              <a:rPr lang="sk-SK" dirty="0" smtClean="0"/>
              <a:t>2.</a:t>
            </a:r>
          </a:p>
          <a:p>
            <a:endParaRPr lang="sk-SK" dirty="0" smtClean="0"/>
          </a:p>
          <a:p>
            <a:r>
              <a:rPr lang="sk-SK" dirty="0" smtClean="0"/>
              <a:t>3.</a:t>
            </a:r>
          </a:p>
          <a:p>
            <a:endParaRPr lang="sk-SK" dirty="0" smtClean="0"/>
          </a:p>
          <a:p>
            <a:r>
              <a:rPr lang="sk-SK" dirty="0" smtClean="0"/>
              <a:t>4.</a:t>
            </a:r>
            <a:endParaRPr lang="sk-SK" dirty="0"/>
          </a:p>
        </p:txBody>
      </p:sp>
      <p:pic>
        <p:nvPicPr>
          <p:cNvPr id="27652" name="Picture 4" descr="http://files.lesne-zvierata.webnode.sk/200000010-adf75aef13/mavorazk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42999"/>
            <a:ext cx="5410200" cy="3700577"/>
          </a:xfrm>
          <a:prstGeom prst="rect">
            <a:avLst/>
          </a:prstGeom>
          <a:noFill/>
        </p:spPr>
      </p:pic>
      <p:pic>
        <p:nvPicPr>
          <p:cNvPr id="27654" name="Picture 6" descr="http://static.panoramio.com/photos/original/27415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143000"/>
            <a:ext cx="5715000" cy="3799867"/>
          </a:xfrm>
          <a:prstGeom prst="rect">
            <a:avLst/>
          </a:prstGeom>
          <a:noFill/>
        </p:spPr>
      </p:pic>
      <p:pic>
        <p:nvPicPr>
          <p:cNvPr id="8" name="Picture 8" descr="https://upload.wikimedia.org/wikipedia/commons/c/ca/Crater_Lake_from_Watchman_Lookou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524000"/>
            <a:ext cx="7728578" cy="3292532"/>
          </a:xfrm>
          <a:prstGeom prst="rect">
            <a:avLst/>
          </a:prstGeom>
          <a:noFill/>
        </p:spPr>
      </p:pic>
      <p:pic>
        <p:nvPicPr>
          <p:cNvPr id="27658" name="Picture 10" descr="http://transsibirskamagistrala.cz/files/irkutsk-bajkal/Rusko_Bajka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5400" y="2312551"/>
            <a:ext cx="6138454" cy="3735825"/>
          </a:xfrm>
          <a:prstGeom prst="rect">
            <a:avLst/>
          </a:prstGeom>
          <a:noFill/>
        </p:spPr>
      </p:pic>
      <p:pic>
        <p:nvPicPr>
          <p:cNvPr id="27660" name="Picture 12" descr="http://www.oskole.sk/userfiles/image/2011/august/Zemepis%207%20-%20%C3%81zia_%20Vodstvo%20II__html_m5c9b85fc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95400" y="685800"/>
            <a:ext cx="6029325" cy="5257801"/>
          </a:xfrm>
          <a:prstGeom prst="rect">
            <a:avLst/>
          </a:prstGeom>
          <a:noFill/>
        </p:spPr>
      </p:pic>
      <p:pic>
        <p:nvPicPr>
          <p:cNvPr id="27662" name="Picture 14" descr="http://static.panoramio.com/photos/large/33007403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66800" y="685800"/>
            <a:ext cx="7416800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1905000"/>
            <a:ext cx="7851648" cy="129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UMELÉ VODNÉ NÁDRŽE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457200"/>
            <a:ext cx="8229600" cy="780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0" rIns="0" bIns="0" anchor="b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5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Čo sú ???</a:t>
            </a:r>
            <a:endParaRPr kumimoji="0" lang="sk-SK" sz="5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78028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význam???</a:t>
            </a:r>
            <a:endParaRPr lang="sk-SK" dirty="0"/>
          </a:p>
        </p:txBody>
      </p:sp>
      <p:sp>
        <p:nvSpPr>
          <p:cNvPr id="28674" name="AutoShape 2" descr="data:image/jpeg;base64,/9j/4AAQSkZJRgABAQAAAQABAAD/2wCEAAkGBxMTEhUTExMWFRUXGR8YGBgYGRcYGhYYGBgYGhgdGh0YHSggGB0lGxgYITEhJSkrLi4uHR8zODMsNygtLisBCgoKDg0OGhAQGy0lHyUtLS0tLS0tLS0tLS0tLS0tLS0tLS0tLS0tLS0tLS0tLS0tLS0tLS0tLS0tLS0tLS0tLf/AABEIAMIBAwMBIgACEQEDEQH/xAAbAAABBQEBAAAAAAAAAAAAAAAEAAIDBQYBB//EAEAQAAEDAgQDBQcBBgQGAwAAAAEAAhEDIQQSMUEFUWEGInGBkRMyobHB0fBCFCNSYuHxBzNyghUkkqKywkNz0v/EABkBAAMBAQEAAAAAAAAAAAAAAAABAgMEBf/EACMRAQEAAgICAwACAwAAAAAAAAABAhESIQMxE0FRIjIEFJH/2gAMAwEAAhEDEQA/AMaHqQVUMGHmpQwDx+SrbLSXOnCoh3O5JyNjSf2ikpVr6KI1YHVNpV4Ft0uQF13uidkMKi7Uf/ZDsF0Y5bNo+zvHXYes2plzgAjLMAyD0MXKpeIY91Wo+o4y5zi4nxP4FxhQuII2slcu9E6aiQehw5dL0DQoVCYA3XKtjrZRU3wPFOFSBG+/2U3LsJ27Hb5lR1a8ab8k0S46wB+WSdQgyO9PwUb/AEU6m+wkmfyFGcUZUVapBM6qKkwu0EqtfYgk1T4pvtjzTW0yY2HOE2vSi7Zj1hTubNKKvMJzaoGghBhyTHFOwxNV86+RQrH3XXVPRDsnMrnoDQ9ObUOiEz/nNLN4pAW4g3/PNL9oQ7pidlG16NEKfWNknPnx5odx3hdYZIHMx6o0DqhCjc+3VHDCNJymrTHU54t1ylBYimASMwMWkXB6g7qoIZmSUYKSDWdKbJ7gQYU/swGaidVA987eajl2kmW1RItEzPJNe6dYXKmL5BTc7fRnVaIO8KJtJovJUL6hXBUMHkib/QeXlPpym0HMPvEjwhE5ht5Sbp5Z8YK6GW1QtelaxlOqYhdY+TPyWcyy9khq0g1oN5K5+zO1i3in1aBc7vGAiGuAAA0Tvk16PYWlTdLbQu1abgZifzeVLVqiZ0kwuB0WvJS50gpqkQPy666vBUb2uLpI8/BNxx7wgRZaTVVpPDXGN+andawsByQGEeAZKI9qZI2Sy2WhD39U2k/ZJlG0kkKOpTIu2Tyt63229Vn7uoViGoyCUxreiKxeE77cjszTqSMob4z81A6i4Ex3hEyAdVtxpuHDzv4gKN1E87prXuGx9FZtygMJbJJAMz1nSOSJsKrKeSmpYVxgERPOQPijxVJNIAWMaAX/AHh28grPhvAi9ntCXkDNyAFiN7lVOwrMTTGQAkEHkQYi1+ShbSpNDSWkzc94CRJEaGNNVNxChleaZPum+iBxVsrZ0b83F3yIUYjSZ7wQQBA2BMwPG0+i7hKI9qy9sw+aCa9T4Gr352DXH0Y4/ZOTsOuYJmbKKtT0yprnxHxS9qjsiOHckrLB8Nq1GB7QSDvbYxz6JJ9hwYnVRvr/AAQ2IqCfiofbcuSzmKtCadaXa2lPNYGdJ0QI5qNz7yr4waHg92eihNaB4qMOMQEsPSzOg7ao9GIp1hF+Skp18w8oQMQfBS4N0O8QllOisE1ASeXiiKQi520hAYqre3ijRV7tis8t6Ix2I1JTauJgfhQlF8qPFvkpzDsaTYzESR0Tf2g5g5DLkrSYzWlLHB19QecpuKMzzBQ1B0ORgfF4uos1dl9h8PTk321RFK8eMeS6cuwjmkOiLdnoRWfynwhNFeLKCpU6qTPoRqFnIjSZtY6AKanULb2E+U/lkN7bm3zCkiR/SFWi0lfxAt910RyiNfitvhODGpSZUhjszQYI5ieq87qUR5r2Ps4P+XpDkxo/7QtfHJfa5WZxHCYMmlfWR48xf4LlKk6MrS4AbB0fBbapSBB5ZfnKgxHDWO2Cv4/y3/qtsBX4UC4l7DJvJm++u6Hr8HpONxfTUiwgD4LWcWpsoEOdmymB3bwbm4O1kKzFMq+4+nVkSGnuuA5wRMabKNZT1T1L9MnU4NT6/DkT9lG3hjGz1BaegIkm/otX+zUnTmY5h035dLKs4phWMZmz2cS0fqguB5XsAVO/JL9FccWU/Y2kWMiZ57fynomjAAfqGv6gRtKsMTwSqwTAcNZbfwtqFXuDmzcjb4QvSnh8eXeLluec9rrh/E6tGm2m32WUTEh03JP1SVLlJuQ0nmWiUkf68L5qqa9S8rtJ6he7qu0TdcDqSvcuDZH0mNG0nqo8c202UzLvRbCMfB81Ye2A81VFOzp3HZp6jt/VTMEDqgsynD95RQ456me/uhCtOqc91oRYCom65VN1xmq4RaUwSRTWmyUFATUpkR+eiOGbkq+m6IKu6YzQARJss87oBRTP3Tso6lW9Tgdb+T/qP2VXisE6m4gkSp1fs+w9RkbFCvrmSjG0CfeXHYNo2/PwqpZPaNiabpHP+ydUq/bmmZwLDSLLjXHmpKnU2lzg0bleocAxMUzSd+kDnvp8ViOzGFBeahEhogDqd/IfRaXGOLbtPe2PQR81rh1NrxjbOaAT5D4/1TqbfkqfguPNRjS4gzf52PUT8EbUxzaftXvMNZlb1LomBzJzALXY0o+3LjDGcwSfKB/7LL4THswr8zhILcp5gSDbzAVhxrGurOl1rWA/TJv8gqGvgi+83OkrK59r10KdisRQiHEsN2h4JaQRaJuLHaFLg+KNxOek6g0P9m52YG3dBNwRI15lW/bRoa2i3QNaR6ZR9CqXsYzNXrECwols9XvY37qp70L6aalhnZe9DtDpBA26FUvFeHU6v+oWsbg9Rv5rdHDiIAsFUcWwALTAEwY+vqtNM3mtXDOaS2NOoSWtrUGEyWybX8klp82f6j4sXlEf2UjWlpFlaU6DRJAuUmwdreS4vkXtC2rMazyUWKcSNYRlShYlpvyVfVuL80Y2UQOSkLqbD0Mx5Aao+nSZs1VctDarCKoUs3gETicAM0iwKYwFm8j82S5bnQ2gxTcrjaFCHKbEuDjeEMTyVT0aVruqUoulgQBJ1+SEqth8BGxpC10J7nHwRdPhhO8KVvDBzKVzxLYKnMiFb8NDvasiMxNpFp6wuUcGG7KcU77g9FnfJC5RoaeIryc3so/3z6SszxTG5qpLrExI5d0Ik0zu53mSVEcM3e6Pkl9nlnKjAHP4pEdSnVaTRfJm6ABPyAaKNoCijpuQTf0T8PhZcGiZJU5115fIK07L5TUc+PdB9dPlKvG7ujx7rR4PAijTawa7nmf7m/oiK4E5Tf8Ai+3jP1XHVIv+s+6P4eZ/PmmvYGtuepPMro00P/aPYkOdZtiRyiSEHTxFTEw5xytaSWjYudcuPPYeAA5yM8uxLoNmNN/5nSJ/PwWtakGMDRa2gWeeWouRXvYCfy/58vFKlR7wJsSQB/KDqfS/gFM1m590XPXkPOyixDz5m39Pl8FjyVo7jnEW1qhJb3QIA3iSfIknyCM7H8PA9q5sgP8AZgc/eJJH8trTcws6W5nBsiJu5xgOO5JOjfp4wtT2fxTRWZRp94OJc6obF5a0xA/S29hy6krXx5bu0ZNWQhcU1HEIWu1dTJlcThSHEAW29F1aF1AFJLjD28UDtQmNomTfVTNpGMxLRO0gH0XKriIXFxsOwzDtImfVcfSaZzAImjVBTqpaNYRN7LQIuDRYf1UlJpa0uOusKcifdCjfh3nW3T+yd0Og1R5I1hROol2n56KxZgxqbo0YaADEfNLlr0naiZw50clLQ4Q4m1yOitAFaZyO700HUJfJaJbVBSoxdxv8FMMOw96RPp62ReIoNJtmJ8Be34VXBjunkny6Pl+p2jW/5IlTNZvPjyCBLCpc1vgP6paEsGOY6JAQtV52C5SefouOYeaV1KLZL0fhHTAKtX1KVhkHK2s9YVKA4J+Z0/m6fKC5S9p6wAJAsExp1iDboU251Sc0AgTMxp1i19/gondZo6s5TESrjskA0OLheAfG5jxKp6lQ3PNX/Z8zlMQGtDZJ1ImY8zrsPFa+P20waTDU/wBTrEifCPz1VPxPE+1dkaSGtBM+WvwRjqzqhAaDEw52xg6DoPy6vMP2ebVEXFgJFgPyVvb9RroHgsAxoADdBy5BR12uqPgCdlqGcNFFhaJc47xoFVYdhp5xAPWNHdD5rDOd6VFY+mG63Db9C46W5KlxteBJOth9T+dVZcXrCmCC6YJJPM6QOfL1WYxhe4ZjaSGtHIEgSpxxuVO3Q7hFJtQOc+Ibo3WfFX3Y9ubFOI0ZTPq5wj4AqtfQbQpEDclx5yUb/htScX1qkWs2eZ3XRjjJZpnfTewhayMOiDq6rdmzPFuIltVwD4AjfoElmuJhlSq9/tWXcdXD6pKdrcxPA6baLXNF+6SfEX+ar/8AhpdaFrKVPNRAGsD4f2Q7cK4atXPhuxfk9s8/gsC0A81F/wAKAubrR1SeUrlODZwRljaxu2ebhYsAn/sh5Gea0ZpjZoXPZCNLrP4k6Zo4Yg6LRYLBNc0BwvG6NwnDxqVaOwJdBC0w8ehIoHcFptiWyemgTjwX2h/dtcXOIEDbl4LXcP4OXuAeCGb8/wAK1mDwzKbcrW5Qr4RcxYHh3+Gdpq1ddWiD8VaVv8OMMdCW/FbAVQuipyCOOP4fCMhw/wDw2wbDNTNVPInKB5NN/NFVP8P8ATJoej3iPCCtPPh6LpT1Pw+MeY8X/wAKwC52GqwNQx8+mYfZYzivZ3E4ZuatSLGzAMtIJvpB6L34lC4qi14h7Q4ciARbSxWeXjxqbhK8To9lazqTavdLXNzQD3oN9xGihqcDc2JLgTs5v1EhesVuFhgikA0RAbsOg5LPcTw1TMTkdOWLAkb8tdUuM16Xwxefv4M/Y03f7h9QFF/wur/CBsLgbeK2GPwPuDJ3juR5eWiEZTIqAnYH6/VHCF8cUbeBvlskXP6e8bCfBWmA4eQWtLS1pM3NzpM8gbWWt4fhC5jRknSe7EwN1oMDwoG7wDGg5Kscfw5Jip+z/CXuFN77Nicumt4WpZRDRsApg0NCZHNaegErtc427rNyRJ8gfmqvjhp0aJef06TclxPLdxJVziq7WNL3kBrRJJsABqV5F2s7UvrVmtYbXyM/hm2c/wA5EwDoFNhhMdVdUd3gZJIDQRaNif4uZ8hzVhUwP7xhNwA3uyYkb+UqPA4ZrMki/U6+MhHvxDb+liPunjJCt2p+0eMIB5BbnsTgvZYSnIhzhnd4uuvO8UPa12M/TOZ08gvVuGVQ6m0jSFWPsqNKqeNYoUqVR7jAa036mw85IVk5yy3by+Fc3dxHwM/ZXaUea08Xa7QT1F0kVT4c6BDJHPKSkoDb8J0A/mI/7irvFUIas/g6uUu6P+cLYNq5nZch1LZtFpv4W8bhZ+H1WnkZLGYIuvZCswxDgIP9Fuq3DmnUIY8K6LXSNsx7LZE0sJaVZ1OHXKmp4Y6NEko0AfD8EajgLibTEwFtMPg6dNoAExudSu4XCsY0ADz5lT2Sokdbpp4JtRpNtk9hXfaKdGeBZOUbai6KiYOICbCUpjnJB1ygquCkLgh6wtb7g+ISph6tz9CY/oVE+dPuD8NU4vHQeMkf0UlKnymOhEehSCJtKf6wU+nhRrA9EU1nRSjwKqEip0FMBCf8FxwVBGVHXqta0ucQ1oEkmwAG5Ki4jj6dBmeo4NG25ceTRqT0C8l7cdsXVZZdrQe7SFyeTqhH/joOuqAn7ddsDU/d0/csWA29oZs5wOjRGh8fCn7K8LAitUeHVHGYDgYF9Y1+iF7M4I4jNUqATuSJkjley0b8O0ZbC3Qb+SQHVGjUQfoqXiZYxrjEbkDconEuAOmmizGOqAkucTkbpckT+A/FFo0L4Q1xfm56ef0XpHBn5Rkm8SF5fguMiYpU3vneIaPSVtuH4p7oObLPdgXPW56ch5p4lWtqRA6fUR9Vle1eLaHsYeXXXlbnZX9B8sHQQ68mRr8l5p2vxrnVxlIhuvVO0Q+ri4JAiPEfZJULqjzfNryJCSANf2jdULw0ZASCDq6w+Hotnwrtq8BvtKQMEXaS0mABoZnSdl5jQprQ4M2CnCaO16lhe1+Fd7xdT/1tPzbIVw3HUS3MKrHDTuuDiTyAFyemq8hc2QQT90PVxTaQBLoI0j3vKLqyerVeP4djntqB7CwgQWnM/M3N3WiSTBnLr0sYsuFcQw9SRReC5oBc27XtB0zMcA5vmF5f2S4hi6+IDQ0upOLTW9q32gdTGYSS/wAMog77gFekYbD4en3aTKbOQaBbSYA90WFhZTcjkW5rqJ9aRqq/P1PqU2oYaSXHnz+ay3apYsfaUJVx4mAVWY3HbBxjy+ypa+Og6/JLLLQk21jeKX1UlPiYOqxFTiPI38lLSxxI36afZLns9NyzGg7oPjXGhQouqEBzhZjQYzOOg0sNz0BWUp8TIaZJmbKk7QF9YNgnutJAvra5uql2TSYTtu6YrUb86btY5Nd/+lZUO1FB/wD8mT/WHM3j9QAPkvM4qtDTJJJAh3eBkDzFzspH16wd3mtcAM0HcG25sq0W3r1OuCJ1Gzhf4hPa8DcfX5ryalxRjTenUaTcls2OojLeNN1Z4btTr7Ou+Y0qAwI6mbp6D00VRz+IXBU6uPk77QvLj24xQgCpTPOWtmfKFyl/iDVcIdiWNP8AIxpM8u8DceCZPVH1w0FzjlaNS4gAeJcYWa4n24pNltBpquH6jam3rP6vL1XmnEuNurS5zqlUC4NRxgeAPu+QQj3PqODTIaBIAIAsLafdAXvEOIVa9QFz873AgPI7rRuKbdhfWPVNHAabaU/qtLtST5zzRfCsJlY3NcgROqJxb4GhiQPj0QNheGcNNJsA7k6+N9E7GGHBTl/W3nr6qj41xLLmawS+IGgyzuZ18E6SDiOILjkabnUzEDpO/wDdB1m5Gl2UPg2BBIJPKAZT+FYOQBz1nmdfEncorFuebUmyRpOnn5pGrKb8U8yG5B5N+JJP/aFd4d4DspM+fdk8+fnyVScHi3Rmqtpi8imJMW3N5vCsuFYYNc0nvZbkk9LAIgrU4bHNp0KoB929hbvCw+CxHFcLUc8hoLoA0uZgEzF9ea0WIcalQMHumHO5kNkt+6z2Pp/vXZtZ6xqTafP0T2SofSeDBBEbEEH5LinfWdP+aR4yUk9krqBIOnnsrenXDW950fVVNIud/ltnqfojaNOjTcDWf3+RvHIwNlly0vjtNSfVf3aYLR/EUdhuDAd4kl/M8/qiH4lvsXOolriBaLjzAReFMtubyfmVjlllWkkifs3+3U67fZvpODqZHeFg1rySIEEd5xOrtfJa/i3D6WIymvRa5zdHDVvPK4Q4BZ3hFbLXpdRVHwpkfVagYpvMStZuyIvVCcOwbaYhrqsHZzy+LaS4k+q7jsdLbE6dOSVSsDN9/nf6qtrCxva4+aLKNu1sTO5/PJRsph17lOqFoUVXEACyngexP7O3+H5p3daLtsqGvxEi+b86qk4lxaZgqpinbcuxdMEDKcxMAc5mBfrCranEab6ppCQ8Egi021nz+S85xXE3n9R9VHwriBZiqV7Z8v8A1S36q5IT0alSFpn3pvHopnUSSZAgtjS+/VNFR8Wbm8wL+ambVdfux6T8FQVFZpFV1oEx4jK37Km4lAl+gBg+S0FbFNzGQ6dSIdpAHjsVnsa4Gi5tyM+a2pBcYGnQW8VNMRwqqw2yNlgkktbmBiQCS09N1OONU3O79GmSBGV7WkENEaSAIHRLAUSzDOIu/LmMiSS4yfHkqv8A4Y9z7+6YB/0hxc4f7jAKcyqbI0FCpQfm/dAbQP3YBP8ACGi4E7kqelgQajiC5pAuIYRB6/02QVVwaScskAxHh/RRdmab/aFzybMEyT3qlRxe/wAhYBPY00TaREy6dOiHxFi0W53HL63+CmLlQ8cxxDhTp3eW3dPuDYnry8EARxPiJByUyC8ix2YJ1d+XQeGwJ0uZglx1cTqfGPRP4PgRlkyXGZJuSRNz6abK8dTDRaJHLqkFRTpls8ybN5BE0qAaCd9+pXcIMz3G8CL+E5o84HkeSHxFSqwPqBmaXSzTQC2pm8ct0GIraZRrGg5oXMGtuYG5+aFp4THOE5qdHNf+N3eknoNear69ItOQ1HVNyTa/h5oDVcEIOeptYDoIi52sSbrN4sd9xJFyd533ufXcrQ4LFj9lI6Qfjptsq6nRw7g5zzlsLTs0X5zoRAlE9FWdfWE3MeSSn9hTMkAQSSIMwCbC4SW08GVm2V8slR4birQchpuHhrHUGD81w0XV2hzxZrz0blhsa66O63VxTEwpWUwDJvFxpAnkBv11XDjlJ3p02Wu8OwrWtGUFpiJvMeaKZTDYAEBMoPkTETe+t05zlFq3K+ILKlIjm69/4engus424OLTqSIAPOdnbSEFxOrdtxYzeTa4JEb3Q7a7WOgS6TaNLuJMXut8N8Wdva0rcTgix15fY9VE7iwgySPEkcp1CCrYtkgG0va3QmHGIFt7FN9iajazCIeGgxMBubN7xjaBzVTZXQo8W0v8uXQqN3EyRr9FLxpuFoUTnmpUdOU6ZeRHPXeVlMBiWvdGV0ZZ18J2Tt0JjuW7WtbFnn8FWYtwd+r4I79opGn7OIcHWdafWLhDNwzS5rQ91yQNIPxRuFqq5mGL3BjJc46AASfirTCNdhqj5zMqHmGnuydL81JW4eaDxdri6zS27r8tIMmNOa7gw01HF5cCKZu6TbMzWTNo5KL3/Gem2E4Tnfc+lh2f43UNQtJdUYTcw0GmTzg+7PRXXCuIuqVsQ0m1Nwa20WIJ138bLFYzIHMcx5ILgRlEZok76+Eq+4RxWkKlcl2XM8HvHXug25arSdRle601S86T/ZY7tDjTTIDmd0yW5SLkRJNuqu8Txik1pcXiJ5z8ll+0vFqdZtIgZozTqIkjmNwE53U3qDOH9o8wFNrLxeZ90fm6vaL5HkshwarTa8kNIdkJN51iNd4M/wBlosJiwRG5YXHyIA+aOploXekNbGta57mtksEnrEW9VHhuNvaDDbG4uNT5IHHODWPAa3vRuby7TXkPkpWsECw/soMTieOVyAG5WE2nWJ3ReCwrsjiHGdcz5Mndzvsqx7SXMAi55C0X5W0Wh4f3yabCQwWc4WzEatb99vHSoQzBljDlHeIEOIgDwHKeSOfTka+fRC1KBY2wvr/tF3GNTOnmm8KxQe1jYJAptl0WzBozDqdZTAqllBge7Fz+fFVfF+KNANQiWsNm2vFzrZT4yu57gxpgb84i5NrCYEalLHYqmDmrOY1n6WugfmiAzdTtbXeCaWHsdHHM6BHQBvxQWGfUIzVBBJvp5Rconi/HGVXAMJeB7oYHFNcSacFjmn+bX0ClVaPh+DDqDRlLzMuFzrMRsI6dVFWczD0nN9nJIgk3m1wPgiOFY4NaylnDXubmg8jz5KHimdohxbGszclVj30i9dsu+u0bRpblZdTGtN5AmT13KS9CWacN3tcNRDXCEEyouurQvEeoixHHWMdlIdYxIRVDiVN/uvBPLQ+hWV4rTJJdBjnFkPTw7yJDHEAXIBgTpPKy1+OWJ5NPjDLCXjuQCMpubkEa6aLrcPDA4y0CIAiS2Yg2t46/Iw9lOGYjE75aIjM91x4MnU/Jd7TYI0XCkx+YQXZ9HGNjGkTta+i1xlkRbLUjXU/Z1GTlyvbe1yx2ZsW/mItJsiafav2PtA1gzusHZRmaLxN7wDqsni6rxEkzr8r+idmzCXHmE9gTVY7EOdLyXO5gxYnkTyTaHB3MmXT4Akx4C6M4bh6rjnokW2ETHXMI+KucBUqHMHtYANTERAm4mNN7Kb39jdZQsgnvCeodb4KbDOIcIc3rroddlYcUxhqABwaAL2nwgTMDoEFRoFxAa0ydhc/BRjeUa54Xx5aEspZKjc0CHtOhkZXCdtE7GYTM32gcIccouQDl1F/7W5ozG0gS98WaSDNgM3Q3J6eZ0Vc3D/8ALyASTMz+kCdPGFUmuk553O7oSlSqRSpB1yQ3LeDINhI/LorEYVrHOBc0uB1vBcABFhtGvkpcPkGHw5B/eRmnXIL36HknYbCFzQQSNd+Tjre6qoVooEGS4Cd8xv8AC6kw+HDnCcpDiGgFupOgnL4ot+EeNDHiPupaeHbUp035iCSSMumXvNJtpJJ0/h2ukYapwhhzlldm5dJuQIPS1kTg8FUph1R5bl9lDSDPdJBn5KHF8LL3VG03gkNDokjWQBp/L01CldQNLD5HOkuykiQQ0H3W2PLvT1HJVJ9lVJXrPJOZ4mZiHGNeiMwmMLruqC38sTNuf9FV4kZXXGw05RHPoisHWDAHEZracvyyk13Rbne0SRqTEWEEG4NuXmtFVPs2NDBlylvgAHW+6pOC1WkmoYptAAJiwvyB1PL7q0wOKbULnwRTZoD+p06u8NY6hMk1Wqe/3TLgQajrOcT/AAjVrR9tTqVhMO8UxJNO2UNB0Ee8ebvGw8VDhaBNU1ahmPcH8PU9eSIfXkwNtdv7eKYS4TDjQQGjVxkk2Ohm5ncrP9o8znPawMeAW3eBMwJiBy+iuq2MOWxAA3Gg8OZQWEwPtDf3BqeZifUlK0KnCcIrlud1YUxoAxgk+BOiiqYItI/eOcSYlxkyfDyWh4lVhttdB0Cr6FLNWZOgOvOAT81Jg+O92s4Mu4tiImBpa1tNVRu4hUiC4nYT+fBWHaN7xXLgXEmbxty62VRjaJaAf0uEj6jyVxK24e6KbZvv6kn6pIKo7Kco0AA+ASXp4yTGODKbtq1apqTQTcT/AGSSXiR6lQ4do/aKQixBnr480x9QirXubhs31skkun6YvRMS0NogNGUACALAW6LzHF1CcS6STbn1CSSeacAXF/8AMHgPkEFNm+J+iSSzaLPBOIIIstHxcxSbG7pPUwTfne6SSm+qrH+0UlNol1tkyYMi2ultiupKPF/V0f5X90vBnlxqZiXQyRN4sOaQMYeRY59fVJJauYCXEzJnvI/hbj7D85LqSdKD3uIy32UfAx/ytI7x9Skkl9APhz++q/6af/ul2i0P/wBh+EwuJKiRYPDsdSlzGkxqQCdTzVEdY2n6hdSXN4b/ACyXfS/d/kP6PMdP8sfJXHZ//J/3FJJdCaOxRsz/AHIKs4jDvIMHmNUkkgKx1qLYtYfJWuE/yh5f+KSSArsbqgXnvD/S7/xKSSRpMMYp1TuNOiz3aaoS8gkmIi+lkklWKVbW1P5skkkvSnpy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8676" name="AutoShape 4" descr="data:image/jpeg;base64,/9j/4AAQSkZJRgABAQAAAQABAAD/2wCEAAkGBxMTEhUTExMWFRUXGR8YGBgYGRcYGhYYGBgYGhgdGh0YHSggGB0lGxgYITEhJSkrLi4uHR8zODMsNygtLisBCgoKDg0OGhAQGy0lHyUtLS0tLS0tLS0tLS0tLS0tLS0tLS0tLS0tLS0tLS0tLS0tLS0tLS0tLS0tLS0tLS0tLf/AABEIAMIBAwMBIgACEQEDEQH/xAAbAAABBQEBAAAAAAAAAAAAAAAEAAIDBQYBB//EAEAQAAEDAgQDBQcBBgQGAwAAAAEAAhEDIQQSMUEFUWEGInGBkRMyobHB0fBCFCNSYuHxBzNyghUkkqKywkNz0v/EABkBAAMBAQEAAAAAAAAAAAAAAAABAgMEBf/EACMRAQEAAgICAwACAwAAAAAAAAABAhESIQMxE0FRIjIEFJH/2gAMAwEAAhEDEQA/AMaHqQVUMGHmpQwDx+SrbLSXOnCoh3O5JyNjSf2ikpVr6KI1YHVNpV4Ft0uQF13uidkMKi7Uf/ZDsF0Y5bNo+zvHXYes2plzgAjLMAyD0MXKpeIY91Wo+o4y5zi4nxP4FxhQuII2slcu9E6aiQehw5dL0DQoVCYA3XKtjrZRU3wPFOFSBG+/2U3LsJ27Hb5lR1a8ab8k0S46wB+WSdQgyO9PwUb/AEU6m+wkmfyFGcUZUVapBM6qKkwu0EqtfYgk1T4pvtjzTW0yY2HOE2vSi7Zj1hTubNKKvMJzaoGghBhyTHFOwxNV86+RQrH3XXVPRDsnMrnoDQ9ObUOiEz/nNLN4pAW4g3/PNL9oQ7pidlG16NEKfWNknPnx5odx3hdYZIHMx6o0DqhCjc+3VHDCNJymrTHU54t1ylBYimASMwMWkXB6g7qoIZmSUYKSDWdKbJ7gQYU/swGaidVA987eajl2kmW1RItEzPJNe6dYXKmL5BTc7fRnVaIO8KJtJovJUL6hXBUMHkib/QeXlPpym0HMPvEjwhE5ht5Sbp5Z8YK6GW1QtelaxlOqYhdY+TPyWcyy9khq0g1oN5K5+zO1i3in1aBc7vGAiGuAAA0Tvk16PYWlTdLbQu1abgZifzeVLVqiZ0kwuB0WvJS50gpqkQPy666vBUb2uLpI8/BNxx7wgRZaTVVpPDXGN+andawsByQGEeAZKI9qZI2Sy2WhD39U2k/ZJlG0kkKOpTIu2Tyt63229Vn7uoViGoyCUxreiKxeE77cjszTqSMob4z81A6i4Ex3hEyAdVtxpuHDzv4gKN1E87prXuGx9FZtygMJbJJAMz1nSOSJsKrKeSmpYVxgERPOQPijxVJNIAWMaAX/AHh28grPhvAi9ntCXkDNyAFiN7lVOwrMTTGQAkEHkQYi1+ShbSpNDSWkzc94CRJEaGNNVNxChleaZPum+iBxVsrZ0b83F3yIUYjSZ7wQQBA2BMwPG0+i7hKI9qy9sw+aCa9T4Gr352DXH0Y4/ZOTsOuYJmbKKtT0yprnxHxS9qjsiOHckrLB8Nq1GB7QSDvbYxz6JJ9hwYnVRvr/AAQ2IqCfiofbcuSzmKtCadaXa2lPNYGdJ0QI5qNz7yr4waHg92eihNaB4qMOMQEsPSzOg7ao9GIp1hF+Skp18w8oQMQfBS4N0O8QllOisE1ASeXiiKQi520hAYqre3ijRV7tis8t6Ix2I1JTauJgfhQlF8qPFvkpzDsaTYzESR0Tf2g5g5DLkrSYzWlLHB19QecpuKMzzBQ1B0ORgfF4uos1dl9h8PTk321RFK8eMeS6cuwjmkOiLdnoRWfynwhNFeLKCpU6qTPoRqFnIjSZtY6AKanULb2E+U/lkN7bm3zCkiR/SFWi0lfxAt910RyiNfitvhODGpSZUhjszQYI5ieq87qUR5r2Ps4P+XpDkxo/7QtfHJfa5WZxHCYMmlfWR48xf4LlKk6MrS4AbB0fBbapSBB5ZfnKgxHDWO2Cv4/y3/qtsBX4UC4l7DJvJm++u6Hr8HpONxfTUiwgD4LWcWpsoEOdmymB3bwbm4O1kKzFMq+4+nVkSGnuuA5wRMabKNZT1T1L9MnU4NT6/DkT9lG3hjGz1BaegIkm/otX+zUnTmY5h035dLKs4phWMZmz2cS0fqguB5XsAVO/JL9FccWU/Y2kWMiZ57fynomjAAfqGv6gRtKsMTwSqwTAcNZbfwtqFXuDmzcjb4QvSnh8eXeLluec9rrh/E6tGm2m32WUTEh03JP1SVLlJuQ0nmWiUkf68L5qqa9S8rtJ6he7qu0TdcDqSvcuDZH0mNG0nqo8c202UzLvRbCMfB81Ye2A81VFOzp3HZp6jt/VTMEDqgsynD95RQ456me/uhCtOqc91oRYCom65VN1xmq4RaUwSRTWmyUFATUpkR+eiOGbkq+m6IKu6YzQARJss87oBRTP3Tso6lW9Tgdb+T/qP2VXisE6m4gkSp1fs+w9RkbFCvrmSjG0CfeXHYNo2/PwqpZPaNiabpHP+ydUq/bmmZwLDSLLjXHmpKnU2lzg0bleocAxMUzSd+kDnvp8ViOzGFBeahEhogDqd/IfRaXGOLbtPe2PQR81rh1NrxjbOaAT5D4/1TqbfkqfguPNRjS4gzf52PUT8EbUxzaftXvMNZlb1LomBzJzALXY0o+3LjDGcwSfKB/7LL4THswr8zhILcp5gSDbzAVhxrGurOl1rWA/TJv8gqGvgi+83OkrK59r10KdisRQiHEsN2h4JaQRaJuLHaFLg+KNxOek6g0P9m52YG3dBNwRI15lW/bRoa2i3QNaR6ZR9CqXsYzNXrECwols9XvY37qp70L6aalhnZe9DtDpBA26FUvFeHU6v+oWsbg9Rv5rdHDiIAsFUcWwALTAEwY+vqtNM3mtXDOaS2NOoSWtrUGEyWybX8klp82f6j4sXlEf2UjWlpFlaU6DRJAuUmwdreS4vkXtC2rMazyUWKcSNYRlShYlpvyVfVuL80Y2UQOSkLqbD0Mx5Aao+nSZs1VctDarCKoUs3gETicAM0iwKYwFm8j82S5bnQ2gxTcrjaFCHKbEuDjeEMTyVT0aVruqUoulgQBJ1+SEqth8BGxpC10J7nHwRdPhhO8KVvDBzKVzxLYKnMiFb8NDvasiMxNpFp6wuUcGG7KcU77g9FnfJC5RoaeIryc3so/3z6SszxTG5qpLrExI5d0Ik0zu53mSVEcM3e6Pkl9nlnKjAHP4pEdSnVaTRfJm6ABPyAaKNoCijpuQTf0T8PhZcGiZJU5115fIK07L5TUc+PdB9dPlKvG7ujx7rR4PAijTawa7nmf7m/oiK4E5Tf8Ai+3jP1XHVIv+s+6P4eZ/PmmvYGtuepPMro00P/aPYkOdZtiRyiSEHTxFTEw5xytaSWjYudcuPPYeAA5yM8uxLoNmNN/5nSJ/PwWtakGMDRa2gWeeWouRXvYCfy/58vFKlR7wJsSQB/KDqfS/gFM1m590XPXkPOyixDz5m39Pl8FjyVo7jnEW1qhJb3QIA3iSfIknyCM7H8PA9q5sgP8AZgc/eJJH8trTcws6W5nBsiJu5xgOO5JOjfp4wtT2fxTRWZRp94OJc6obF5a0xA/S29hy6krXx5bu0ZNWQhcU1HEIWu1dTJlcThSHEAW29F1aF1AFJLjD28UDtQmNomTfVTNpGMxLRO0gH0XKriIXFxsOwzDtImfVcfSaZzAImjVBTqpaNYRN7LQIuDRYf1UlJpa0uOusKcifdCjfh3nW3T+yd0Og1R5I1hROol2n56KxZgxqbo0YaADEfNLlr0naiZw50clLQ4Q4m1yOitAFaZyO700HUJfJaJbVBSoxdxv8FMMOw96RPp62ReIoNJtmJ8Be34VXBjunkny6Pl+p2jW/5IlTNZvPjyCBLCpc1vgP6paEsGOY6JAQtV52C5SefouOYeaV1KLZL0fhHTAKtX1KVhkHK2s9YVKA4J+Z0/m6fKC5S9p6wAJAsExp1iDboU251Sc0AgTMxp1i19/gondZo6s5TESrjskA0OLheAfG5jxKp6lQ3PNX/Z8zlMQGtDZJ1ImY8zrsPFa+P20waTDU/wBTrEifCPz1VPxPE+1dkaSGtBM+WvwRjqzqhAaDEw52xg6DoPy6vMP2ebVEXFgJFgPyVvb9RroHgsAxoADdBy5BR12uqPgCdlqGcNFFhaJc47xoFVYdhp5xAPWNHdD5rDOd6VFY+mG63Db9C46W5KlxteBJOth9T+dVZcXrCmCC6YJJPM6QOfL1WYxhe4ZjaSGtHIEgSpxxuVO3Q7hFJtQOc+Ibo3WfFX3Y9ubFOI0ZTPq5wj4AqtfQbQpEDclx5yUb/htScX1qkWs2eZ3XRjjJZpnfTewhayMOiDq6rdmzPFuIltVwD4AjfoElmuJhlSq9/tWXcdXD6pKdrcxPA6baLXNF+6SfEX+ar/8AhpdaFrKVPNRAGsD4f2Q7cK4atXPhuxfk9s8/gsC0A81F/wAKAubrR1SeUrlODZwRljaxu2ebhYsAn/sh5Gea0ZpjZoXPZCNLrP4k6Zo4Yg6LRYLBNc0BwvG6NwnDxqVaOwJdBC0w8ehIoHcFptiWyemgTjwX2h/dtcXOIEDbl4LXcP4OXuAeCGb8/wAK1mDwzKbcrW5Qr4RcxYHh3+Gdpq1ddWiD8VaVv8OMMdCW/FbAVQuipyCOOP4fCMhw/wDw2wbDNTNVPInKB5NN/NFVP8P8ATJoej3iPCCtPPh6LpT1Pw+MeY8X/wAKwC52GqwNQx8+mYfZYzivZ3E4ZuatSLGzAMtIJvpB6L34lC4qi14h7Q4ciARbSxWeXjxqbhK8To9lazqTavdLXNzQD3oN9xGihqcDc2JLgTs5v1EhesVuFhgikA0RAbsOg5LPcTw1TMTkdOWLAkb8tdUuM16Xwxefv4M/Y03f7h9QFF/wur/CBsLgbeK2GPwPuDJ3juR5eWiEZTIqAnYH6/VHCF8cUbeBvlskXP6e8bCfBWmA4eQWtLS1pM3NzpM8gbWWt4fhC5jRknSe7EwN1oMDwoG7wDGg5Kscfw5Jip+z/CXuFN77Nicumt4WpZRDRsApg0NCZHNaegErtc427rNyRJ8gfmqvjhp0aJef06TclxPLdxJVziq7WNL3kBrRJJsABqV5F2s7UvrVmtYbXyM/hm2c/wA5EwDoFNhhMdVdUd3gZJIDQRaNif4uZ8hzVhUwP7xhNwA3uyYkb+UqPA4ZrMki/U6+MhHvxDb+liPunjJCt2p+0eMIB5BbnsTgvZYSnIhzhnd4uuvO8UPa12M/TOZ08gvVuGVQ6m0jSFWPsqNKqeNYoUqVR7jAa036mw85IVk5yy3by+Fc3dxHwM/ZXaUea08Xa7QT1F0kVT4c6BDJHPKSkoDb8J0A/mI/7irvFUIas/g6uUu6P+cLYNq5nZch1LZtFpv4W8bhZ+H1WnkZLGYIuvZCswxDgIP9Fuq3DmnUIY8K6LXSNsx7LZE0sJaVZ1OHXKmp4Y6NEko0AfD8EajgLibTEwFtMPg6dNoAExudSu4XCsY0ADz5lT2Sokdbpp4JtRpNtk9hXfaKdGeBZOUbai6KiYOICbCUpjnJB1ygquCkLgh6wtb7g+ISph6tz9CY/oVE+dPuD8NU4vHQeMkf0UlKnymOhEehSCJtKf6wU+nhRrA9EU1nRSjwKqEip0FMBCf8FxwVBGVHXqta0ucQ1oEkmwAG5Ki4jj6dBmeo4NG25ceTRqT0C8l7cdsXVZZdrQe7SFyeTqhH/joOuqAn7ddsDU/d0/csWA29oZs5wOjRGh8fCn7K8LAitUeHVHGYDgYF9Y1+iF7M4I4jNUqATuSJkjley0b8O0ZbC3Qb+SQHVGjUQfoqXiZYxrjEbkDconEuAOmmizGOqAkucTkbpckT+A/FFo0L4Q1xfm56ef0XpHBn5Rkm8SF5fguMiYpU3vneIaPSVtuH4p7oObLPdgXPW56ch5p4lWtqRA6fUR9Vle1eLaHsYeXXXlbnZX9B8sHQQ68mRr8l5p2vxrnVxlIhuvVO0Q+ri4JAiPEfZJULqjzfNryJCSANf2jdULw0ZASCDq6w+Hotnwrtq8BvtKQMEXaS0mABoZnSdl5jQprQ4M2CnCaO16lhe1+Fd7xdT/1tPzbIVw3HUS3MKrHDTuuDiTyAFyemq8hc2QQT90PVxTaQBLoI0j3vKLqyerVeP4djntqB7CwgQWnM/M3N3WiSTBnLr0sYsuFcQw9SRReC5oBc27XtB0zMcA5vmF5f2S4hi6+IDQ0upOLTW9q32gdTGYSS/wAMog77gFekYbD4en3aTKbOQaBbSYA90WFhZTcjkW5rqJ9aRqq/P1PqU2oYaSXHnz+ay3apYsfaUJVx4mAVWY3HbBxjy+ypa+Og6/JLLLQk21jeKX1UlPiYOqxFTiPI38lLSxxI36afZLns9NyzGg7oPjXGhQouqEBzhZjQYzOOg0sNz0BWUp8TIaZJmbKk7QF9YNgnutJAvra5uql2TSYTtu6YrUb86btY5Nd/+lZUO1FB/wD8mT/WHM3j9QAPkvM4qtDTJJJAh3eBkDzFzspH16wd3mtcAM0HcG25sq0W3r1OuCJ1Gzhf4hPa8DcfX5ryalxRjTenUaTcls2OojLeNN1Z4btTr7Ou+Y0qAwI6mbp6D00VRz+IXBU6uPk77QvLj24xQgCpTPOWtmfKFyl/iDVcIdiWNP8AIxpM8u8DceCZPVH1w0FzjlaNS4gAeJcYWa4n24pNltBpquH6jam3rP6vL1XmnEuNurS5zqlUC4NRxgeAPu+QQj3PqODTIaBIAIAsLafdAXvEOIVa9QFz873AgPI7rRuKbdhfWPVNHAabaU/qtLtST5zzRfCsJlY3NcgROqJxb4GhiQPj0QNheGcNNJsA7k6+N9E7GGHBTl/W3nr6qj41xLLmawS+IGgyzuZ18E6SDiOILjkabnUzEDpO/wDdB1m5Gl2UPg2BBIJPKAZT+FYOQBz1nmdfEncorFuebUmyRpOnn5pGrKb8U8yG5B5N+JJP/aFd4d4DspM+fdk8+fnyVScHi3Rmqtpi8imJMW3N5vCsuFYYNc0nvZbkk9LAIgrU4bHNp0KoB929hbvCw+CxHFcLUc8hoLoA0uZgEzF9ea0WIcalQMHumHO5kNkt+6z2Pp/vXZtZ6xqTafP0T2SofSeDBBEbEEH5LinfWdP+aR4yUk9krqBIOnnsrenXDW950fVVNIud/ltnqfojaNOjTcDWf3+RvHIwNlly0vjtNSfVf3aYLR/EUdhuDAd4kl/M8/qiH4lvsXOolriBaLjzAReFMtubyfmVjlllWkkifs3+3U67fZvpODqZHeFg1rySIEEd5xOrtfJa/i3D6WIymvRa5zdHDVvPK4Q4BZ3hFbLXpdRVHwpkfVagYpvMStZuyIvVCcOwbaYhrqsHZzy+LaS4k+q7jsdLbE6dOSVSsDN9/nf6qtrCxva4+aLKNu1sTO5/PJRsph17lOqFoUVXEACyngexP7O3+H5p3daLtsqGvxEi+b86qk4lxaZgqpinbcuxdMEDKcxMAc5mBfrCranEab6ppCQ8Egi021nz+S85xXE3n9R9VHwriBZiqV7Z8v8A1S36q5IT0alSFpn3pvHopnUSSZAgtjS+/VNFR8Wbm8wL+ambVdfux6T8FQVFZpFV1oEx4jK37Km4lAl+gBg+S0FbFNzGQ6dSIdpAHjsVnsa4Gi5tyM+a2pBcYGnQW8VNMRwqqw2yNlgkktbmBiQCS09N1OONU3O79GmSBGV7WkENEaSAIHRLAUSzDOIu/LmMiSS4yfHkqv8A4Y9z7+6YB/0hxc4f7jAKcyqbI0FCpQfm/dAbQP3YBP8ACGi4E7kqelgQajiC5pAuIYRB6/02QVVwaScskAxHh/RRdmab/aFzybMEyT3qlRxe/wAhYBPY00TaREy6dOiHxFi0W53HL63+CmLlQ8cxxDhTp3eW3dPuDYnry8EARxPiJByUyC8ix2YJ1d+XQeGwJ0uZglx1cTqfGPRP4PgRlkyXGZJuSRNz6abK8dTDRaJHLqkFRTpls8ybN5BE0qAaCd9+pXcIMz3G8CL+E5o84HkeSHxFSqwPqBmaXSzTQC2pm8ct0GIraZRrGg5oXMGtuYG5+aFp4THOE5qdHNf+N3eknoNear69ItOQ1HVNyTa/h5oDVcEIOeptYDoIi52sSbrN4sd9xJFyd533ufXcrQ4LFj9lI6Qfjptsq6nRw7g5zzlsLTs0X5zoRAlE9FWdfWE3MeSSn9hTMkAQSSIMwCbC4SW08GVm2V8slR4birQchpuHhrHUGD81w0XV2hzxZrz0blhsa66O63VxTEwpWUwDJvFxpAnkBv11XDjlJ3p02Wu8OwrWtGUFpiJvMeaKZTDYAEBMoPkTETe+t05zlFq3K+ILKlIjm69/4engus424OLTqSIAPOdnbSEFxOrdtxYzeTa4JEb3Q7a7WOgS6TaNLuJMXut8N8Wdva0rcTgix15fY9VE7iwgySPEkcp1CCrYtkgG0va3QmHGIFt7FN9iajazCIeGgxMBubN7xjaBzVTZXQo8W0v8uXQqN3EyRr9FLxpuFoUTnmpUdOU6ZeRHPXeVlMBiWvdGV0ZZ18J2Tt0JjuW7WtbFnn8FWYtwd+r4I79opGn7OIcHWdafWLhDNwzS5rQ91yQNIPxRuFqq5mGL3BjJc46AASfirTCNdhqj5zMqHmGnuydL81JW4eaDxdri6zS27r8tIMmNOa7gw01HF5cCKZu6TbMzWTNo5KL3/Gem2E4Tnfc+lh2f43UNQtJdUYTcw0GmTzg+7PRXXCuIuqVsQ0m1Nwa20WIJ138bLFYzIHMcx5ILgRlEZok76+Eq+4RxWkKlcl2XM8HvHXug25arSdRle601S86T/ZY7tDjTTIDmd0yW5SLkRJNuqu8Txik1pcXiJ5z8ll+0vFqdZtIgZozTqIkjmNwE53U3qDOH9o8wFNrLxeZ90fm6vaL5HkshwarTa8kNIdkJN51iNd4M/wBlosJiwRG5YXHyIA+aOploXekNbGta57mtksEnrEW9VHhuNvaDDbG4uNT5IHHODWPAa3vRuby7TXkPkpWsECw/soMTieOVyAG5WE2nWJ3ReCwrsjiHGdcz5Mndzvsqx7SXMAi55C0X5W0Wh4f3yabCQwWc4WzEatb99vHSoQzBljDlHeIEOIgDwHKeSOfTka+fRC1KBY2wvr/tF3GNTOnmm8KxQe1jYJAptl0WzBozDqdZTAqllBge7Fz+fFVfF+KNANQiWsNm2vFzrZT4yu57gxpgb84i5NrCYEalLHYqmDmrOY1n6WugfmiAzdTtbXeCaWHsdHHM6BHQBvxQWGfUIzVBBJvp5Rconi/HGVXAMJeB7oYHFNcSacFjmn+bX0ClVaPh+DDqDRlLzMuFzrMRsI6dVFWczD0nN9nJIgk3m1wPgiOFY4NaylnDXubmg8jz5KHimdohxbGszclVj30i9dsu+u0bRpblZdTGtN5AmT13KS9CWacN3tcNRDXCEEyouurQvEeoixHHWMdlIdYxIRVDiVN/uvBPLQ+hWV4rTJJdBjnFkPTw7yJDHEAXIBgTpPKy1+OWJ5NPjDLCXjuQCMpubkEa6aLrcPDA4y0CIAiS2Yg2t46/Iw9lOGYjE75aIjM91x4MnU/Jd7TYI0XCkx+YQXZ9HGNjGkTta+i1xlkRbLUjXU/Z1GTlyvbe1yx2ZsW/mItJsiafav2PtA1gzusHZRmaLxN7wDqsni6rxEkzr8r+idmzCXHmE9gTVY7EOdLyXO5gxYnkTyTaHB3MmXT4Akx4C6M4bh6rjnokW2ETHXMI+KucBUqHMHtYANTERAm4mNN7Kb39jdZQsgnvCeodb4KbDOIcIc3rroddlYcUxhqABwaAL2nwgTMDoEFRoFxAa0ydhc/BRjeUa54Xx5aEspZKjc0CHtOhkZXCdtE7GYTM32gcIccouQDl1F/7W5ozG0gS98WaSDNgM3Q3J6eZ0Vc3D/8ALyASTMz+kCdPGFUmuk553O7oSlSqRSpB1yQ3LeDINhI/LorEYVrHOBc0uB1vBcABFhtGvkpcPkGHw5B/eRmnXIL36HknYbCFzQQSNd+Tjre6qoVooEGS4Cd8xv8AC6kw+HDnCcpDiGgFupOgnL4ot+EeNDHiPupaeHbUp035iCSSMumXvNJtpJJ0/h2ukYapwhhzlldm5dJuQIPS1kTg8FUph1R5bl9lDSDPdJBn5KHF8LL3VG03gkNDokjWQBp/L01CldQNLD5HOkuykiQQ0H3W2PLvT1HJVJ9lVJXrPJOZ4mZiHGNeiMwmMLruqC38sTNuf9FV4kZXXGw05RHPoisHWDAHEZracvyyk13Rbne0SRqTEWEEG4NuXmtFVPs2NDBlylvgAHW+6pOC1WkmoYptAAJiwvyB1PL7q0wOKbULnwRTZoD+p06u8NY6hMk1Wqe/3TLgQajrOcT/AAjVrR9tTqVhMO8UxJNO2UNB0Ee8ebvGw8VDhaBNU1ahmPcH8PU9eSIfXkwNtdv7eKYS4TDjQQGjVxkk2Ohm5ncrP9o8znPawMeAW3eBMwJiBy+iuq2MOWxAA3Gg8OZQWEwPtDf3BqeZifUlK0KnCcIrlud1YUxoAxgk+BOiiqYItI/eOcSYlxkyfDyWh4lVhttdB0Cr6FLNWZOgOvOAT81Jg+O92s4Mu4tiImBpa1tNVRu4hUiC4nYT+fBWHaN7xXLgXEmbxty62VRjaJaAf0uEj6jyVxK24e6KbZvv6kn6pIKo7Kco0AA+ASXp4yTGODKbtq1apqTQTcT/AGSSXiR6lQ4do/aKQixBnr480x9QirXubhs31skkun6YvRMS0NogNGUACALAW6LzHF1CcS6STbn1CSSeacAXF/8AMHgPkEFNm+J+iSSzaLPBOIIIstHxcxSbG7pPUwTfne6SSm+qrH+0UlNol1tkyYMi2ultiupKPF/V0f5X90vBnlxqZiXQyRN4sOaQMYeRY59fVJJauYCXEzJnvI/hbj7D85LqSdKD3uIy32UfAx/ytI7x9Skkl9APhz++q/6af/ul2i0P/wBh+EwuJKiRYPDsdSlzGkxqQCdTzVEdY2n6hdSXN4b/ACyXfS/d/kP6PMdP8sfJXHZ//J/3FJJdCaOxRsz/AHIKs4jDvIMHmNUkkgKx1qLYtYfJWuE/yh5f+KSSArsbqgXnvD/S7/xKSSRpMMYp1TuNOiz3aaoS8gkmIi+lkklWKVbW1P5skkkvSnpy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8678" name="Picture 6" descr="http://www.inforse.dk/europe/fae/OEZ/voda/kurobed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4219575" cy="2752725"/>
          </a:xfrm>
          <a:prstGeom prst="rect">
            <a:avLst/>
          </a:prstGeom>
          <a:noFill/>
        </p:spPr>
      </p:pic>
      <p:pic>
        <p:nvPicPr>
          <p:cNvPr id="28680" name="Picture 8" descr="http://t3.aimg.sk/magaziny/0mYQM4YeQwmBqiK6V_JvVg~Ilustra-n-foto.jpg?t=LzgwMHg0NTAvc21hcnQ%3D&amp;h=w5h7pKtF_lNM00aU_hSpHw&amp;e=2145916800&amp;v=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3657600"/>
            <a:ext cx="528320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1905000"/>
            <a:ext cx="7851648" cy="129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ĽADOVCE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534400" cy="78028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Rozdiel medzi ľadovcom a ľadom?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http://img.cas.sk/img/4/article/392497_lad-ladova-kryha-osviezenie-ladovec-crop.jpg?time=1252579335&amp;hash=74df584fa6a14d2d5be4981c4f2712a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178" y="1219200"/>
            <a:ext cx="8430634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5648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Kde vzniká ľadovec?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http://ipravda.sk/res/2008/03/19/thumbs/20514-topiaci-sa-ladovec-nestandard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6934200" cy="520065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914400" y="2514600"/>
            <a:ext cx="79248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1676400" y="3581400"/>
            <a:ext cx="236532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kontinentálny</a:t>
            </a:r>
            <a:endParaRPr lang="sk-SK" sz="2800" dirty="0"/>
          </a:p>
        </p:txBody>
      </p:sp>
      <p:sp>
        <p:nvSpPr>
          <p:cNvPr id="7" name="BlokTextu 6"/>
          <p:cNvSpPr txBox="1"/>
          <p:nvPr/>
        </p:nvSpPr>
        <p:spPr>
          <a:xfrm>
            <a:off x="1752600" y="4495800"/>
            <a:ext cx="1236236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horský</a:t>
            </a:r>
            <a:endParaRPr lang="sk-SK" sz="2800" dirty="0"/>
          </a:p>
        </p:txBody>
      </p:sp>
      <p:sp>
        <p:nvSpPr>
          <p:cNvPr id="8" name="Šípka doprava 7"/>
          <p:cNvSpPr/>
          <p:nvPr/>
        </p:nvSpPr>
        <p:spPr>
          <a:xfrm>
            <a:off x="533400" y="3657600"/>
            <a:ext cx="1066800" cy="4572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prava 8"/>
          <p:cNvSpPr/>
          <p:nvPr/>
        </p:nvSpPr>
        <p:spPr>
          <a:xfrm>
            <a:off x="609600" y="4572000"/>
            <a:ext cx="1066800" cy="4572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8028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Vplyv ľadovcov na reliéf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3794" name="Picture 2" descr="http://geologie.vsb.cz/geologie/kapitoly/8_EXOGENN%C3%8D_PROCESY/GLACIER_SCHEMA/8_6_5_OBR_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9045430" cy="3984625"/>
          </a:xfrm>
          <a:prstGeom prst="rect">
            <a:avLst/>
          </a:prstGeom>
          <a:noFill/>
        </p:spPr>
      </p:pic>
      <p:pic>
        <p:nvPicPr>
          <p:cNvPr id="33796" name="Picture 4" descr="https://upload.wikimedia.org/wikipedia/commons/9/9a/Lomnicky_and_Kezmarsky_stit_from_Skalnate_pleso_I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914399"/>
            <a:ext cx="7924800" cy="5943601"/>
          </a:xfrm>
          <a:prstGeom prst="rect">
            <a:avLst/>
          </a:prstGeom>
          <a:noFill/>
        </p:spPr>
      </p:pic>
      <p:pic>
        <p:nvPicPr>
          <p:cNvPr id="33798" name="Picture 6" descr="http://www.janskadolina.sk/photoloader.php?id=63&amp;size=640x48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286000"/>
            <a:ext cx="8662736" cy="3600451"/>
          </a:xfrm>
          <a:prstGeom prst="rect">
            <a:avLst/>
          </a:prstGeom>
          <a:noFill/>
        </p:spPr>
      </p:pic>
      <p:pic>
        <p:nvPicPr>
          <p:cNvPr id="33800" name="Picture 8" descr="http://zsskolbn.edupage.org/files/morena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762000"/>
            <a:ext cx="7086600" cy="53617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</TotalTime>
  <Words>39</Words>
  <Application>Microsoft Office PowerPoint</Application>
  <PresentationFormat>Prezentácia na obrazovke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Tok</vt:lpstr>
      <vt:lpstr>JAZERÁ</vt:lpstr>
      <vt:lpstr>Čo sú ???</vt:lpstr>
      <vt:lpstr>Delenie:</vt:lpstr>
      <vt:lpstr>UMELÉ VODNÉ NÁDRŽE</vt:lpstr>
      <vt:lpstr>význam???</vt:lpstr>
      <vt:lpstr>ĽADOVCE</vt:lpstr>
      <vt:lpstr>Rozdiel medzi ľadovcom a ľadom?</vt:lpstr>
      <vt:lpstr>Kde vzniká ľadovec?</vt:lpstr>
      <vt:lpstr>Vplyv ľadovcov na reliéf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JAZERÁ</dc:title>
  <dc:creator>hp</dc:creator>
  <cp:lastModifiedBy>Guest</cp:lastModifiedBy>
  <cp:revision>26</cp:revision>
  <dcterms:created xsi:type="dcterms:W3CDTF">2016-02-01T08:33:48Z</dcterms:created>
  <dcterms:modified xsi:type="dcterms:W3CDTF">2016-04-15T10:35:30Z</dcterms:modified>
</cp:coreProperties>
</file>