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14.2.2021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14.2.2021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752600"/>
          </a:xfrm>
        </p:spPr>
        <p:txBody>
          <a:bodyPr>
            <a:noAutofit/>
          </a:bodyPr>
          <a:lstStyle/>
          <a:p>
            <a:r>
              <a:rPr lang="sk-SK" sz="5000" b="1" dirty="0" smtClean="0">
                <a:latin typeface="Times New Roman" pitchFamily="18" charset="0"/>
                <a:cs typeface="Times New Roman" pitchFamily="18" charset="0"/>
              </a:rPr>
              <a:t>Juhovýchodná Európa</a:t>
            </a:r>
            <a:r>
              <a:rPr lang="sk-SK" sz="5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sz="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sz="5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Slovinsko</a:t>
            </a:r>
            <a:r>
              <a:rPr lang="sk-SK" sz="5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5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Chorvátsko</a:t>
            </a:r>
            <a:endParaRPr lang="sk-SK" sz="5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352800" y="5943600"/>
            <a:ext cx="5791200" cy="762000"/>
          </a:xfrm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Mgr. Ivana </a:t>
            </a:r>
            <a:r>
              <a:rPr lang="sk-SK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Očenášová</a:t>
            </a:r>
            <a:endParaRPr lang="sk-S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slovinsko-map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3350"/>
            <a:ext cx="4362450" cy="2914650"/>
          </a:xfrm>
          <a:prstGeom prst="rect">
            <a:avLst/>
          </a:prstGeom>
        </p:spPr>
      </p:pic>
      <p:pic>
        <p:nvPicPr>
          <p:cNvPr id="5" name="Obrázok 4" descr="chooooo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0" y="0"/>
            <a:ext cx="2152650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Chorvátsko</a:t>
            </a:r>
            <a:endParaRPr lang="sk-SK" sz="5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choooooo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97821"/>
            <a:ext cx="4114800" cy="4060180"/>
          </a:xfrm>
        </p:spPr>
      </p:pic>
      <p:pic>
        <p:nvPicPr>
          <p:cNvPr id="5" name="Obrázok 4" descr="choooooooooooooorva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733" y="1676400"/>
            <a:ext cx="4998267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sk-SK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Chorvátsko</a:t>
            </a:r>
            <a:endParaRPr lang="sk-SK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Hlavné mesto: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Záhreb</a:t>
            </a: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Počet obyvateľov: 4 284 889</a:t>
            </a: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Štátne zriadenie: republika</a:t>
            </a: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Mena: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Kuna</a:t>
            </a:r>
          </a:p>
          <a:p>
            <a:pPr>
              <a:buNone/>
            </a:pP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Krajina cestovného ruchu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vlajka chorvats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4076700"/>
            <a:ext cx="55626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sk-SK" sz="3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Prírodné podmienky</a:t>
            </a:r>
            <a:endParaRPr lang="sk-SK" sz="3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Členité pobrežie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Pohorie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Dináre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Najväčšie ostrovy – Krk, Rab,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Pag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Brač,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Korčula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Pobrežie Jadranského mora sa nazýva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Dalmácia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Rieky – Dunaj, Dráva, Sáva (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využívajú ich na výrobu elektrickej energie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sk-SK" sz="3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Hospodárstvo</a:t>
            </a:r>
            <a:endParaRPr lang="sk-SK" sz="3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Vinohradníctvo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Pri pobreží pestovanie olív, fíg, citrusov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Vnútrozemie – pšenica, kukurica, cukrová repa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Spracovanie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bauxitu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Strojársky, potravinársky priemysel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Obyvateľstvo a cestovný ruch</a:t>
            </a:r>
            <a:endParaRPr lang="sk-SK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Chorváti 89%, Srbi, Bosniaci</a:t>
            </a:r>
          </a:p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V Slavónii žije početná srbská menšina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Náboženstvo – rímskokatolícke a pravoslávna cirkev</a:t>
            </a:r>
          </a:p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Strediská cestovného ruchu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: Dalmácia,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Šibenik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Split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Makarska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Dubrovník,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Zadar</a:t>
            </a: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Významné prístavy: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Rijeka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800" b="1" dirty="0" err="1" smtClean="0">
                <a:latin typeface="Times New Roman" pitchFamily="18" charset="0"/>
                <a:cs typeface="Times New Roman" pitchFamily="18" charset="0"/>
              </a:rPr>
              <a:t>Split</a:t>
            </a:r>
            <a:endParaRPr lang="sk-SK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Národné parky: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Plitvice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Paklenica</a:t>
            </a: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Zaujímavosti</a:t>
            </a:r>
            <a:endParaRPr lang="sk-SK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plitvické jazera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648199"/>
            <a:ext cx="3320739" cy="2209801"/>
          </a:xfrm>
        </p:spPr>
      </p:pic>
      <p:pic>
        <p:nvPicPr>
          <p:cNvPr id="5" name="Obrázok 4" descr="plitvické jazer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423" y="990601"/>
            <a:ext cx="5831577" cy="3886199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57200" y="1981200"/>
            <a:ext cx="23166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500" b="1" dirty="0" err="1" smtClean="0">
                <a:latin typeface="Times New Roman" pitchFamily="18" charset="0"/>
                <a:cs typeface="Times New Roman" pitchFamily="18" charset="0"/>
              </a:rPr>
              <a:t>Plitvické</a:t>
            </a:r>
            <a:r>
              <a:rPr lang="sk-SK" sz="2500" b="1" dirty="0" smtClean="0">
                <a:latin typeface="Times New Roman" pitchFamily="18" charset="0"/>
                <a:cs typeface="Times New Roman" pitchFamily="18" charset="0"/>
              </a:rPr>
              <a:t> jazerá</a:t>
            </a:r>
            <a:endParaRPr lang="sk-SK" sz="2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Zaujímavosti</a:t>
            </a:r>
            <a:endParaRPr lang="sk-SK" dirty="0"/>
          </a:p>
        </p:txBody>
      </p:sp>
      <p:pic>
        <p:nvPicPr>
          <p:cNvPr id="4" name="Zástupný symbol obsahu 3" descr="Zahreb-Chorvatsko-Jazero-Jaru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00350"/>
            <a:ext cx="5410200" cy="4057650"/>
          </a:xfrm>
        </p:spPr>
      </p:pic>
      <p:sp>
        <p:nvSpPr>
          <p:cNvPr id="5" name="BlokTextu 4"/>
          <p:cNvSpPr txBox="1"/>
          <p:nvPr/>
        </p:nvSpPr>
        <p:spPr>
          <a:xfrm>
            <a:off x="3200400" y="1752600"/>
            <a:ext cx="57621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500" dirty="0" smtClean="0">
                <a:latin typeface="Times New Roman" pitchFamily="18" charset="0"/>
                <a:cs typeface="Times New Roman" pitchFamily="18" charset="0"/>
              </a:rPr>
              <a:t>Hlavné mesto </a:t>
            </a:r>
            <a:r>
              <a:rPr lang="sk-SK" sz="2500" b="1" dirty="0" smtClean="0">
                <a:latin typeface="Times New Roman" pitchFamily="18" charset="0"/>
                <a:cs typeface="Times New Roman" pitchFamily="18" charset="0"/>
              </a:rPr>
              <a:t>Záhreb</a:t>
            </a:r>
            <a:r>
              <a:rPr lang="sk-SK" sz="2500" dirty="0" smtClean="0">
                <a:latin typeface="Times New Roman" pitchFamily="18" charset="0"/>
                <a:cs typeface="Times New Roman" pitchFamily="18" charset="0"/>
              </a:rPr>
              <a:t> (priemyselné mesto)</a:t>
            </a:r>
            <a:endParaRPr lang="sk-SK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5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sk-SK" sz="500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sk-SK" sz="5000" dirty="0" smtClean="0">
                <a:latin typeface="Times New Roman" pitchFamily="18" charset="0"/>
                <a:cs typeface="Times New Roman" pitchFamily="18" charset="0"/>
              </a:rPr>
              <a:t>Ďakujem za pozornosť </a:t>
            </a:r>
            <a:r>
              <a:rPr lang="sk-SK" sz="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 </a:t>
            </a:r>
            <a:endParaRPr lang="sk-SK" sz="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944562"/>
          </a:xfrm>
        </p:spPr>
        <p:txBody>
          <a:bodyPr>
            <a:normAutofit/>
          </a:bodyPr>
          <a:lstStyle/>
          <a:p>
            <a:r>
              <a:rPr lang="sk-SK" sz="5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Slovinsko</a:t>
            </a:r>
            <a:endParaRPr lang="sk-SK" sz="5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Hlavné mesto: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Ľubľana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Počet obyvateľov: 2 070 050 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Štátne zriadenie: republika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Mena: euro</a:t>
            </a:r>
          </a:p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Najrozvinutejší štát bývalej Juhoslávie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Významné mestá Ľubľana,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Maribor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Piran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vlajka slovinsk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0" y="0"/>
            <a:ext cx="377952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Prírodné podmienky</a:t>
            </a:r>
            <a:endParaRPr lang="sk-SK" sz="35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Štáty bývalej Juhoslávie ležia na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Balkánskom polostrove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Hornatý povrch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Najvyššie pohorie – </a:t>
            </a:r>
            <a:r>
              <a:rPr lang="sk-SK" sz="2800" b="1" dirty="0" err="1" smtClean="0">
                <a:latin typeface="Times New Roman" pitchFamily="18" charset="0"/>
                <a:cs typeface="Times New Roman" pitchFamily="18" charset="0"/>
              </a:rPr>
              <a:t>Julské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 Alpy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Významné pohorie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Kras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(krasové pohorie – vápence)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Rieky – Sáva, Dráva, Mura</a:t>
            </a:r>
          </a:p>
          <a:p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Najvýznamnejšie jazero je </a:t>
            </a:r>
            <a:r>
              <a:rPr lang="sk-SK" sz="2800" b="1" dirty="0" err="1" smtClean="0">
                <a:latin typeface="Times New Roman" pitchFamily="18" charset="0"/>
                <a:cs typeface="Times New Roman" pitchFamily="18" charset="0"/>
              </a:rPr>
              <a:t>Bledské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bledské jazero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1" y="4576157"/>
            <a:ext cx="3429000" cy="22818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sk-SK" sz="35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Hospodárstvo</a:t>
            </a:r>
            <a:endParaRPr lang="sk-SK" sz="35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Prevažuje živočíšna výroba – chov hovädzieho dobytka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Drevospracujúci priemysel, strojársky priemysel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Námorná doprava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Najväčší prístav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Koper</a:t>
            </a:r>
            <a:endParaRPr lang="sk-SK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Obyvateľstvo</a:t>
            </a:r>
            <a:endParaRPr lang="sk-SK" sz="35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Slovinci 83%</a:t>
            </a:r>
          </a:p>
          <a:p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Rímskokatolíci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moslimovia, pravoslávni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Jazyk - slovinčina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Súčasťou kultúry sú pestrofarebné výšivky a charakteristické čepce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cep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9" y="3684923"/>
            <a:ext cx="3962401" cy="31730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sk-SK" sz="35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Zaujímavosti</a:t>
            </a:r>
            <a:endParaRPr lang="sk-SK" sz="35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bledské jazer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25727"/>
            <a:ext cx="7086600" cy="4732274"/>
          </a:xfrm>
        </p:spPr>
      </p:pic>
      <p:sp>
        <p:nvSpPr>
          <p:cNvPr id="5" name="BlokTextu 4"/>
          <p:cNvSpPr txBox="1"/>
          <p:nvPr/>
        </p:nvSpPr>
        <p:spPr>
          <a:xfrm>
            <a:off x="0" y="1066800"/>
            <a:ext cx="10546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500" b="1" dirty="0" err="1" smtClean="0">
                <a:latin typeface="Times New Roman" pitchFamily="18" charset="0"/>
                <a:cs typeface="Times New Roman" pitchFamily="18" charset="0"/>
              </a:rPr>
              <a:t>Bledské</a:t>
            </a:r>
            <a:r>
              <a:rPr lang="sk-SK" sz="2500" b="1" dirty="0" smtClean="0">
                <a:latin typeface="Times New Roman" pitchFamily="18" charset="0"/>
                <a:cs typeface="Times New Roman" pitchFamily="18" charset="0"/>
              </a:rPr>
              <a:t> jazero </a:t>
            </a:r>
            <a:r>
              <a:rPr lang="sk-SK" sz="2500" dirty="0" smtClean="0">
                <a:latin typeface="Times New Roman" pitchFamily="18" charset="0"/>
                <a:cs typeface="Times New Roman" pitchFamily="18" charset="0"/>
              </a:rPr>
              <a:t>– významné centrum cestovného ruchu, uprostred</a:t>
            </a:r>
          </a:p>
          <a:p>
            <a:r>
              <a:rPr lang="sk-SK" sz="2500" dirty="0" smtClean="0">
                <a:latin typeface="Times New Roman" pitchFamily="18" charset="0"/>
                <a:cs typeface="Times New Roman" pitchFamily="18" charset="0"/>
              </a:rPr>
              <a:t> jazera sa nachádza kostol Panny Márie.</a:t>
            </a:r>
            <a:endParaRPr lang="sk-SK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sk-SK" sz="35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Zaujímavosti</a:t>
            </a:r>
            <a:endParaRPr lang="sk-SK" sz="35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mesto Piran Slovinske benát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90800"/>
            <a:ext cx="9144000" cy="4267201"/>
          </a:xfrm>
        </p:spPr>
      </p:pic>
      <p:sp>
        <p:nvSpPr>
          <p:cNvPr id="5" name="BlokTextu 4"/>
          <p:cNvSpPr txBox="1"/>
          <p:nvPr/>
        </p:nvSpPr>
        <p:spPr>
          <a:xfrm>
            <a:off x="304800" y="1143000"/>
            <a:ext cx="87016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 </a:t>
            </a:r>
            <a:r>
              <a:rPr lang="sk-SK" sz="2500" dirty="0" smtClean="0">
                <a:latin typeface="Times New Roman" pitchFamily="18" charset="0"/>
                <a:cs typeface="Times New Roman" pitchFamily="18" charset="0"/>
              </a:rPr>
              <a:t>Historické mesto </a:t>
            </a:r>
            <a:r>
              <a:rPr lang="sk-SK" sz="2500" b="1" dirty="0" err="1" smtClean="0">
                <a:latin typeface="Times New Roman" pitchFamily="18" charset="0"/>
                <a:cs typeface="Times New Roman" pitchFamily="18" charset="0"/>
              </a:rPr>
              <a:t>Piran</a:t>
            </a:r>
            <a:r>
              <a:rPr lang="sk-SK" sz="2500" dirty="0" smtClean="0">
                <a:latin typeface="Times New Roman" pitchFamily="18" charset="0"/>
                <a:cs typeface="Times New Roman" pitchFamily="18" charset="0"/>
              </a:rPr>
              <a:t> – ,,</a:t>
            </a:r>
            <a:r>
              <a:rPr lang="sk-SK" sz="2500" b="1" dirty="0" smtClean="0">
                <a:latin typeface="Times New Roman" pitchFamily="18" charset="0"/>
                <a:cs typeface="Times New Roman" pitchFamily="18" charset="0"/>
              </a:rPr>
              <a:t>Slovinské Benátky</a:t>
            </a:r>
            <a:r>
              <a:rPr lang="sk-SK" sz="2500" dirty="0" smtClean="0">
                <a:latin typeface="Times New Roman" pitchFamily="18" charset="0"/>
                <a:cs typeface="Times New Roman" pitchFamily="18" charset="0"/>
              </a:rPr>
              <a:t>´´, nachádza sa na pobreží Jadranského mora</a:t>
            </a:r>
            <a:endParaRPr lang="sk-SK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sk-SK" sz="35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Zaujímavosti</a:t>
            </a:r>
            <a:endParaRPr lang="sk-SK" sz="35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rázok 4" descr="maribor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599"/>
            <a:ext cx="6477000" cy="4343401"/>
          </a:xfrm>
          <a:prstGeom prst="rect">
            <a:avLst/>
          </a:prstGeom>
        </p:spPr>
      </p:pic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Mesto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Maribor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– mesto vína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Zaujímavosti</a:t>
            </a:r>
            <a:endParaRPr lang="sk-SK" sz="3200" dirty="0"/>
          </a:p>
        </p:txBody>
      </p:sp>
      <p:pic>
        <p:nvPicPr>
          <p:cNvPr id="4" name="Zástupný symbol obsahu 3" descr="trimostovi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276601"/>
            <a:ext cx="4419600" cy="3581400"/>
          </a:xfrm>
        </p:spPr>
      </p:pic>
      <p:pic>
        <p:nvPicPr>
          <p:cNvPr id="5" name="Obrázok 4" descr="trimostovi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234690"/>
            <a:ext cx="4724400" cy="362331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0" y="1600200"/>
            <a:ext cx="556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500" b="1" dirty="0" err="1" smtClean="0">
                <a:latin typeface="Times New Roman" pitchFamily="18" charset="0"/>
                <a:cs typeface="Times New Roman" pitchFamily="18" charset="0"/>
              </a:rPr>
              <a:t>Trimostovie</a:t>
            </a:r>
            <a:r>
              <a:rPr lang="sk-SK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500" dirty="0" smtClean="0">
                <a:latin typeface="Times New Roman" pitchFamily="18" charset="0"/>
                <a:cs typeface="Times New Roman" pitchFamily="18" charset="0"/>
              </a:rPr>
              <a:t>– v hlavnom meste Ľubľana</a:t>
            </a:r>
            <a:endParaRPr lang="sk-SK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306</Words>
  <PresentationFormat>Prezentácia na obrazovke (4:3)</PresentationFormat>
  <Paragraphs>68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Motív Office</vt:lpstr>
      <vt:lpstr>Juhovýchodná Európa Slovinsko, Chorvátsko</vt:lpstr>
      <vt:lpstr>Slovinsko</vt:lpstr>
      <vt:lpstr>Prírodné podmienky</vt:lpstr>
      <vt:lpstr>Hospodárstvo</vt:lpstr>
      <vt:lpstr>Obyvateľstvo</vt:lpstr>
      <vt:lpstr>Zaujímavosti</vt:lpstr>
      <vt:lpstr>Zaujímavosti</vt:lpstr>
      <vt:lpstr>Zaujímavosti</vt:lpstr>
      <vt:lpstr>Zaujímavosti</vt:lpstr>
      <vt:lpstr>Chorvátsko</vt:lpstr>
      <vt:lpstr>Chorvátsko</vt:lpstr>
      <vt:lpstr>Prírodné podmienky</vt:lpstr>
      <vt:lpstr>Hospodárstvo</vt:lpstr>
      <vt:lpstr>Obyvateľstvo a cestovný ruch</vt:lpstr>
      <vt:lpstr>Zaujímavosti</vt:lpstr>
      <vt:lpstr>Zaujímavosti</vt:lpstr>
      <vt:lpstr>Snímka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Juhovýchodná Európa Slovinsko, Chorvátsko</dc:title>
  <dc:creator>HP</dc:creator>
  <cp:lastModifiedBy>hp</cp:lastModifiedBy>
  <cp:revision>13</cp:revision>
  <dcterms:created xsi:type="dcterms:W3CDTF">2019-01-13T10:25:45Z</dcterms:created>
  <dcterms:modified xsi:type="dcterms:W3CDTF">2021-02-14T09:15:33Z</dcterms:modified>
</cp:coreProperties>
</file>