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6" r:id="rId6"/>
    <p:sldId id="265" r:id="rId7"/>
    <p:sldId id="267" r:id="rId8"/>
    <p:sldId id="260" r:id="rId9"/>
    <p:sldId id="268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skaivana24@gmail.com" initials="s" lastIdx="1" clrIdx="0">
    <p:extLst>
      <p:ext uri="{19B8F6BF-5375-455C-9EA6-DF929625EA0E}">
        <p15:presenceInfo xmlns:p15="http://schemas.microsoft.com/office/powerpoint/2012/main" userId="43a4baca4edab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11.5.2021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7aCeaI9nPs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7aCeaI9nPs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>
                <a:solidFill>
                  <a:srgbClr val="FF0000"/>
                </a:solidFill>
              </a:rPr>
              <a:t>KRvNÉ</a:t>
            </a:r>
            <a:r>
              <a:rPr lang="sk-SK" sz="7200" dirty="0">
                <a:solidFill>
                  <a:srgbClr val="FF0000"/>
                </a:solidFill>
              </a:rPr>
              <a:t> SKUPINY ČLOVEKA</a:t>
            </a: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Podstata systému:</a:t>
            </a:r>
          </a:p>
        </p:txBody>
      </p:sp>
      <p:sp>
        <p:nvSpPr>
          <p:cNvPr id="4" name="Obdĺžnik 3"/>
          <p:cNvSpPr/>
          <p:nvPr/>
        </p:nvSpPr>
        <p:spPr>
          <a:xfrm>
            <a:off x="500034" y="1357298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1. </a:t>
            </a:r>
            <a:r>
              <a:rPr lang="sk-SK" sz="3200" b="1" dirty="0"/>
              <a:t>Antigén = </a:t>
            </a:r>
            <a:r>
              <a:rPr lang="sk-SK" sz="3200" b="1" dirty="0" err="1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7148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2. </a:t>
            </a:r>
            <a:r>
              <a:rPr lang="sk-SK" sz="3200" b="1" dirty="0"/>
              <a:t>Protilátky = </a:t>
            </a:r>
            <a:r>
              <a:rPr lang="sk-SK" sz="3200" b="1" dirty="0" err="1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928802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3"/>
          <a:srcRect l="25000" t="17500" r="45000" b="27500"/>
          <a:stretch>
            <a:fillRect/>
          </a:stretch>
        </p:blipFill>
        <p:spPr>
          <a:xfrm>
            <a:off x="6072198" y="2797940"/>
            <a:ext cx="2214578" cy="4060060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19512679">
            <a:off x="4003542" y="5353828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00034" y="2071678"/>
            <a:ext cx="4995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Zložka na povrchu červenej krvinky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500034" y="5357826"/>
            <a:ext cx="33169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Zložka v krvnej plazme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/>
              <a:t>AB0 </a:t>
            </a:r>
            <a:r>
              <a:rPr lang="sk-SK" dirty="0"/>
              <a:t>systém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572000" y="1500174"/>
            <a:ext cx="316785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Karl</a:t>
            </a:r>
            <a:r>
              <a:rPr lang="sk-SK" sz="3200" dirty="0"/>
              <a:t> </a:t>
            </a:r>
            <a:r>
              <a:rPr lang="sk-SK" sz="3200" dirty="0" err="1"/>
              <a:t>Landsteiner</a:t>
            </a:r>
            <a:endParaRPr lang="sk-SK" sz="3200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dĺžnik 6"/>
          <p:cNvSpPr/>
          <p:nvPr/>
        </p:nvSpPr>
        <p:spPr>
          <a:xfrm>
            <a:off x="2500298" y="1500174"/>
            <a:ext cx="207170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/>
                </a:solidFill>
              </a:rPr>
              <a:t>Zložka na povrchu Č.K.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714876" y="1500174"/>
            <a:ext cx="2071702" cy="714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/>
                </a:solidFill>
              </a:rPr>
              <a:t>Zložka v krvnej plazme</a:t>
            </a: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/>
              <a:t>Karl</a:t>
            </a:r>
            <a:r>
              <a:rPr lang="sk-SK" dirty="0"/>
              <a:t> LANDSTEINER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 objaviteľ krvných skupín</a:t>
            </a:r>
          </a:p>
          <a:p>
            <a:pPr>
              <a:buNone/>
            </a:pPr>
            <a:r>
              <a:rPr lang="sk-SK" dirty="0"/>
              <a:t>    A, B, 0</a:t>
            </a:r>
          </a:p>
          <a:p>
            <a:pPr>
              <a:buNone/>
            </a:pPr>
            <a:r>
              <a:rPr lang="sk-SK" dirty="0"/>
              <a:t>-v roku 1901</a:t>
            </a:r>
          </a:p>
        </p:txBody>
      </p:sp>
      <p:pic>
        <p:nvPicPr>
          <p:cNvPr id="4" name="Zástupný symbol obsahu 3" descr="Karl_Landsteiner_nob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86" y="1142984"/>
            <a:ext cx="3786214" cy="535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JÁN JANSKÝ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objaviteľ krvnej skupiny</a:t>
            </a:r>
          </a:p>
          <a:p>
            <a:pPr>
              <a:buNone/>
            </a:pPr>
            <a:r>
              <a:rPr lang="sk-SK" dirty="0"/>
              <a:t>   AB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-v roku 1907</a:t>
            </a:r>
          </a:p>
        </p:txBody>
      </p:sp>
      <p:pic>
        <p:nvPicPr>
          <p:cNvPr id="1026" name="Picture 2" descr="Jan Janský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85926"/>
            <a:ext cx="3536742" cy="5072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rvne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4422"/>
            <a:ext cx="9051163" cy="5075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1428736"/>
            <a:ext cx="8539170" cy="7858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1" dirty="0"/>
              <a:t>Akú krvnú skupinu môžu prijať títo pacienti?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643182"/>
            <a:ext cx="7467600" cy="39719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A.) pacient s krvnou skupinou A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B.) pacient s krvnou skupinou B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C.) pacient s krvnou skupinou 0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D.) pacient s krvnou skupinou AB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42910" y="214290"/>
            <a:ext cx="7467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45720" rIns="4572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Pracujte s tabuľkou krvných skupín a napíšte:</a:t>
            </a:r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7921B35-3C40-4C73-BF32-0C7FF72E87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/>
              <a:t>Akú krvnú skupinu podáte pacientovi?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3E9C9ED-45BB-428C-85A6-99F1B0D2C5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u="sng" dirty="0">
                <a:solidFill>
                  <a:srgbClr val="002060"/>
                </a:solidFill>
              </a:rPr>
              <a:t>Ktorý má krvnú skupinu: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A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+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B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-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0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 +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0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-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AB </a:t>
            </a:r>
            <a:r>
              <a:rPr lang="sk-SK" b="1" smtClean="0">
                <a:solidFill>
                  <a:srgbClr val="C00000"/>
                </a:solidFill>
              </a:rPr>
              <a:t>Rh</a:t>
            </a:r>
            <a:r>
              <a:rPr lang="sk-SK" b="1" dirty="0" smtClean="0">
                <a:solidFill>
                  <a:srgbClr val="C00000"/>
                </a:solidFill>
              </a:rPr>
              <a:t>-</a:t>
            </a:r>
            <a:endParaRPr lang="sk-S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230</TotalTime>
  <Words>133</Words>
  <Application>Microsoft Office PowerPoint</Application>
  <PresentationFormat>Prezentácia na obrazovke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Technický</vt:lpstr>
      <vt:lpstr>Prezentácia programu PowerPoint</vt:lpstr>
      <vt:lpstr>KRvNÉ SKUPINY ČLOVEKA</vt:lpstr>
      <vt:lpstr>Podstata systému:</vt:lpstr>
      <vt:lpstr>AB0 systém</vt:lpstr>
      <vt:lpstr>Karl LANDSTEINER</vt:lpstr>
      <vt:lpstr>JÁN JANSKÝ</vt:lpstr>
      <vt:lpstr>Prezentácia programu PowerPoint</vt:lpstr>
      <vt:lpstr>Akú krvnú skupinu môžu prijať títo pacienti?</vt:lpstr>
      <vt:lpstr>Akú krvnú skupinu podáte pacientovi?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uzivatel</cp:lastModifiedBy>
  <cp:revision>35</cp:revision>
  <dcterms:created xsi:type="dcterms:W3CDTF">2014-12-02T16:13:30Z</dcterms:created>
  <dcterms:modified xsi:type="dcterms:W3CDTF">2021-05-11T06:47:06Z</dcterms:modified>
</cp:coreProperties>
</file>